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6e5dae1a584f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20d839184a495b"/>
  </p:sldMasterIdLst>
  <p:sldIdLst>
    <p:sldId xmlns:r="http://schemas.openxmlformats.org/officeDocument/2006/relationships" id="256" r:id="Rbb5ffc55cbea4b7a"/>
    <p:sldId xmlns:r="http://schemas.openxmlformats.org/officeDocument/2006/relationships" id="257" r:id="Rc1c10c324cee4805"/>
    <p:sldId xmlns:r="http://schemas.openxmlformats.org/officeDocument/2006/relationships" id="258" r:id="R952973d0608246ab"/>
    <p:sldId xmlns:r="http://schemas.openxmlformats.org/officeDocument/2006/relationships" id="259" r:id="Rb6c994a0705743e1"/>
    <p:sldId xmlns:r="http://schemas.openxmlformats.org/officeDocument/2006/relationships" id="260" r:id="R0db4c69c12fd42a5"/>
    <p:sldId xmlns:r="http://schemas.openxmlformats.org/officeDocument/2006/relationships" id="261" r:id="R618c10de0cb64e14"/>
    <p:sldId xmlns:r="http://schemas.openxmlformats.org/officeDocument/2006/relationships" id="262" r:id="R60377dc9837f40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20d839184a495b" /><Relationship Type="http://schemas.openxmlformats.org/officeDocument/2006/relationships/slide" Target="/ppt/slides/slide1.xml" Id="Rbb5ffc55cbea4b7a" /><Relationship Type="http://schemas.openxmlformats.org/officeDocument/2006/relationships/slide" Target="/ppt/slides/slide2.xml" Id="Rc1c10c324cee4805" /><Relationship Type="http://schemas.openxmlformats.org/officeDocument/2006/relationships/slide" Target="/ppt/slides/slide3.xml" Id="R952973d0608246ab" /><Relationship Type="http://schemas.openxmlformats.org/officeDocument/2006/relationships/slide" Target="/ppt/slides/slide4.xml" Id="Rb6c994a0705743e1" /><Relationship Type="http://schemas.openxmlformats.org/officeDocument/2006/relationships/slide" Target="/ppt/slides/slide5.xml" Id="R0db4c69c12fd42a5" /><Relationship Type="http://schemas.openxmlformats.org/officeDocument/2006/relationships/slide" Target="/ppt/slides/slide6.xml" Id="R618c10de0cb64e14" /><Relationship Type="http://schemas.openxmlformats.org/officeDocument/2006/relationships/slide" Target="/ppt/slides/slide7.xml" Id="R60377dc9837f40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d7cd025e6d46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586a2d29c4dde" /><Relationship Type="http://schemas.openxmlformats.org/officeDocument/2006/relationships/theme" Target="/ppt/slideMasters/theme/theme1.xml" Id="R2b51c0132b2d40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1586a2d29c4d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77d9676f641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85cbb895c4d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878599a3c4f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5b9c7c41e242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c0123d15d42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4a4265a374d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c1a50a322446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NYE JFM SPORTS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JFM SPORTS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364 333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367 333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ODDA JR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UNNA GOHAS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FJOMP AS  –  16,0 %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Eikelundveien 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923 381 821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