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b285d44d6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1b09303a849ed"/>
  </p:sldMasterIdLst>
  <p:sldIdLst>
    <p:sldId xmlns:r="http://schemas.openxmlformats.org/officeDocument/2006/relationships" id="256" r:id="R9bab19398bd34703"/>
    <p:sldId xmlns:r="http://schemas.openxmlformats.org/officeDocument/2006/relationships" id="257" r:id="Rfbd2aea6e5f84810"/>
    <p:sldId xmlns:r="http://schemas.openxmlformats.org/officeDocument/2006/relationships" id="258" r:id="R9d31a365aebb4d03"/>
    <p:sldId xmlns:r="http://schemas.openxmlformats.org/officeDocument/2006/relationships" id="259" r:id="R5a84b9770e1d4125"/>
    <p:sldId xmlns:r="http://schemas.openxmlformats.org/officeDocument/2006/relationships" id="260" r:id="R553238167fdd43fe"/>
    <p:sldId xmlns:r="http://schemas.openxmlformats.org/officeDocument/2006/relationships" id="261" r:id="R615e8a3663f34d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1b09303a849ed" /><Relationship Type="http://schemas.openxmlformats.org/officeDocument/2006/relationships/slide" Target="/ppt/slides/slide1.xml" Id="R9bab19398bd34703" /><Relationship Type="http://schemas.openxmlformats.org/officeDocument/2006/relationships/slide" Target="/ppt/slides/slide2.xml" Id="Rfbd2aea6e5f84810" /><Relationship Type="http://schemas.openxmlformats.org/officeDocument/2006/relationships/slide" Target="/ppt/slides/slide3.xml" Id="R9d31a365aebb4d03" /><Relationship Type="http://schemas.openxmlformats.org/officeDocument/2006/relationships/slide" Target="/ppt/slides/slide4.xml" Id="R5a84b9770e1d4125" /><Relationship Type="http://schemas.openxmlformats.org/officeDocument/2006/relationships/slide" Target="/ppt/slides/slide5.xml" Id="R553238167fdd43fe" /><Relationship Type="http://schemas.openxmlformats.org/officeDocument/2006/relationships/slide" Target="/ppt/slides/slide6.xml" Id="R615e8a3663f34d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c6b7c4af8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d863cc0f4799" /><Relationship Type="http://schemas.openxmlformats.org/officeDocument/2006/relationships/theme" Target="/ppt/slideMasters/theme/theme1.xml" Id="Re8e445771b81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6d863cc0f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d24135e0a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6626791c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c4db5ff0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fb8ed9578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f91886d25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c34811cfc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ABORR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Børresen, Brattveien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ABORR AS</a:t>
            </a:r>
          </a:p>
        </p:txBody>
      </p:sp>
    </p:spTree>
  </p:cSld>
  <p:clrMapOvr>
    <a:masterClrMapping xmlns:a="http://schemas.openxmlformats.org/drawingml/2006/main"/>
  </p:clrMapOvr>
</p:sld>
</file>