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c4d2b8d93044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09552aedd14bdf"/>
  </p:sldMasterIdLst>
  <p:sldIdLst>
    <p:sldId xmlns:r="http://schemas.openxmlformats.org/officeDocument/2006/relationships" id="256" r:id="Rcbb5c895327a4a0d"/>
    <p:sldId xmlns:r="http://schemas.openxmlformats.org/officeDocument/2006/relationships" id="257" r:id="R3cf737d84f4242cc"/>
    <p:sldId xmlns:r="http://schemas.openxmlformats.org/officeDocument/2006/relationships" id="258" r:id="Ra0f80e0337a24c62"/>
    <p:sldId xmlns:r="http://schemas.openxmlformats.org/officeDocument/2006/relationships" id="259" r:id="Re985d32849fb4392"/>
    <p:sldId xmlns:r="http://schemas.openxmlformats.org/officeDocument/2006/relationships" id="260" r:id="R283576a666474725"/>
    <p:sldId xmlns:r="http://schemas.openxmlformats.org/officeDocument/2006/relationships" id="261" r:id="R54718bdcff59458b"/>
    <p:sldId xmlns:r="http://schemas.openxmlformats.org/officeDocument/2006/relationships" id="262" r:id="R14a12554ab5c43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09552aedd14bdf" /><Relationship Type="http://schemas.openxmlformats.org/officeDocument/2006/relationships/slide" Target="/ppt/slides/slide1.xml" Id="Rcbb5c895327a4a0d" /><Relationship Type="http://schemas.openxmlformats.org/officeDocument/2006/relationships/slide" Target="/ppt/slides/slide2.xml" Id="R3cf737d84f4242cc" /><Relationship Type="http://schemas.openxmlformats.org/officeDocument/2006/relationships/slide" Target="/ppt/slides/slide3.xml" Id="Ra0f80e0337a24c62" /><Relationship Type="http://schemas.openxmlformats.org/officeDocument/2006/relationships/slide" Target="/ppt/slides/slide4.xml" Id="Re985d32849fb4392" /><Relationship Type="http://schemas.openxmlformats.org/officeDocument/2006/relationships/slide" Target="/ppt/slides/slide5.xml" Id="R283576a666474725" /><Relationship Type="http://schemas.openxmlformats.org/officeDocument/2006/relationships/slide" Target="/ppt/slides/slide6.xml" Id="R54718bdcff59458b" /><Relationship Type="http://schemas.openxmlformats.org/officeDocument/2006/relationships/slide" Target="/ppt/slides/slide7.xml" Id="R14a12554ab5c43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0bd1b8f89b41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3b78f1aaa48ba" /><Relationship Type="http://schemas.openxmlformats.org/officeDocument/2006/relationships/theme" Target="/ppt/slideMasters/theme/theme1.xml" Id="Rc5b615b5716b4a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43b78f1aaa48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fa5dce8fa4e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c8d73355144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fc27b998a4a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a4f362d5549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aadfd25264e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e4d4e7c294d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bbb9f52ba48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KRISTINA GLASTAD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KRISTINA GLASTAD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25 930 915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26 830 915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KRISTINA REE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Mogens Thorsens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923 348 565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