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9a6eaad6f447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15960bfdc74b9e"/>
  </p:sldMasterIdLst>
  <p:sldIdLst>
    <p:sldId xmlns:r="http://schemas.openxmlformats.org/officeDocument/2006/relationships" id="256" r:id="Rd7e00c2ab9c54a37"/>
    <p:sldId xmlns:r="http://schemas.openxmlformats.org/officeDocument/2006/relationships" id="257" r:id="Rea058e5de3004a77"/>
    <p:sldId xmlns:r="http://schemas.openxmlformats.org/officeDocument/2006/relationships" id="258" r:id="R217b8516641c48b4"/>
    <p:sldId xmlns:r="http://schemas.openxmlformats.org/officeDocument/2006/relationships" id="259" r:id="R5b2f41d7a715498e"/>
    <p:sldId xmlns:r="http://schemas.openxmlformats.org/officeDocument/2006/relationships" id="260" r:id="Rde586553c29d4cd9"/>
    <p:sldId xmlns:r="http://schemas.openxmlformats.org/officeDocument/2006/relationships" id="261" r:id="R39c2646be8cd4dda"/>
    <p:sldId xmlns:r="http://schemas.openxmlformats.org/officeDocument/2006/relationships" id="262" r:id="R6890729b21a847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15960bfdc74b9e" /><Relationship Type="http://schemas.openxmlformats.org/officeDocument/2006/relationships/slide" Target="/ppt/slides/slide1.xml" Id="Rd7e00c2ab9c54a37" /><Relationship Type="http://schemas.openxmlformats.org/officeDocument/2006/relationships/slide" Target="/ppt/slides/slide2.xml" Id="Rea058e5de3004a77" /><Relationship Type="http://schemas.openxmlformats.org/officeDocument/2006/relationships/slide" Target="/ppt/slides/slide3.xml" Id="R217b8516641c48b4" /><Relationship Type="http://schemas.openxmlformats.org/officeDocument/2006/relationships/slide" Target="/ppt/slides/slide4.xml" Id="R5b2f41d7a715498e" /><Relationship Type="http://schemas.openxmlformats.org/officeDocument/2006/relationships/slide" Target="/ppt/slides/slide5.xml" Id="Rde586553c29d4cd9" /><Relationship Type="http://schemas.openxmlformats.org/officeDocument/2006/relationships/slide" Target="/ppt/slides/slide6.xml" Id="R39c2646be8cd4dda" /><Relationship Type="http://schemas.openxmlformats.org/officeDocument/2006/relationships/slide" Target="/ppt/slides/slide7.xml" Id="R6890729b21a847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497e3a0944a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ac3b5f9374c71" /><Relationship Type="http://schemas.openxmlformats.org/officeDocument/2006/relationships/theme" Target="/ppt/slideMasters/theme/theme1.xml" Id="Rc526c4f82039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7ac3b5f9374c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41d5f7f4d48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6f06a749b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fb4d03e194f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f701be8c2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c6c4efb9649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24ddc4f4e4a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431a1c08d44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MOTOR AS ble etablert [år] og holder til i Nordfjordeid.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23 662 995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624 674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11 693 841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22 036 732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SØLVBERG HOLDING AS  –  97,5 %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 HÅKON P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Mallakoff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6770 Nordfjordeid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57860119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MOTOR AS</a:t>
            </a:r>
          </a:p>
        </p:txBody>
      </p:sp>
    </p:spTree>
  </p:cSld>
  <p:clrMapOvr>
    <a:masterClrMapping xmlns:a="http://schemas.openxmlformats.org/drawingml/2006/main"/>
  </p:clrMapOvr>
</p:sld>
</file>