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08c903c7e748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9652c16114488f"/>
  </p:sldMasterIdLst>
  <p:sldIdLst>
    <p:sldId xmlns:r="http://schemas.openxmlformats.org/officeDocument/2006/relationships" id="256" r:id="R8ac3ce7aa07c4107"/>
    <p:sldId xmlns:r="http://schemas.openxmlformats.org/officeDocument/2006/relationships" id="257" r:id="Rffb19f7626f34a39"/>
    <p:sldId xmlns:r="http://schemas.openxmlformats.org/officeDocument/2006/relationships" id="258" r:id="Rb3ec29f40bad4620"/>
    <p:sldId xmlns:r="http://schemas.openxmlformats.org/officeDocument/2006/relationships" id="259" r:id="Raa4e92c6bfe147c0"/>
    <p:sldId xmlns:r="http://schemas.openxmlformats.org/officeDocument/2006/relationships" id="260" r:id="Rc22fef2abe1549e2"/>
    <p:sldId xmlns:r="http://schemas.openxmlformats.org/officeDocument/2006/relationships" id="261" r:id="Redbb97e4b946486d"/>
    <p:sldId xmlns:r="http://schemas.openxmlformats.org/officeDocument/2006/relationships" id="262" r:id="R4abbb05ba61f41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9652c16114488f" /><Relationship Type="http://schemas.openxmlformats.org/officeDocument/2006/relationships/slide" Target="/ppt/slides/slide1.xml" Id="R8ac3ce7aa07c4107" /><Relationship Type="http://schemas.openxmlformats.org/officeDocument/2006/relationships/slide" Target="/ppt/slides/slide2.xml" Id="Rffb19f7626f34a39" /><Relationship Type="http://schemas.openxmlformats.org/officeDocument/2006/relationships/slide" Target="/ppt/slides/slide3.xml" Id="Rb3ec29f40bad4620" /><Relationship Type="http://schemas.openxmlformats.org/officeDocument/2006/relationships/slide" Target="/ppt/slides/slide4.xml" Id="Raa4e92c6bfe147c0" /><Relationship Type="http://schemas.openxmlformats.org/officeDocument/2006/relationships/slide" Target="/ppt/slides/slide5.xml" Id="Rc22fef2abe1549e2" /><Relationship Type="http://schemas.openxmlformats.org/officeDocument/2006/relationships/slide" Target="/ppt/slides/slide6.xml" Id="Redbb97e4b946486d" /><Relationship Type="http://schemas.openxmlformats.org/officeDocument/2006/relationships/slide" Target="/ppt/slides/slide7.xml" Id="R4abbb05ba61f41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592ba61f044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6510698184efb" /><Relationship Type="http://schemas.openxmlformats.org/officeDocument/2006/relationships/theme" Target="/ppt/slideMasters/theme/theme1.xml" Id="Re864dfdaf7d348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86510698184e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10f8ead454b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36a07e85f47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afc5f20b24b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f3649c3f944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6991d4b6a42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3a51d707540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d330611e949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FLATO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FLATO HOLDING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38 538 330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38 788 671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TORE FLADHUS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Vestsideveien 1490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923 300 619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FLATO HOLDING AS</a:t>
            </a:r>
          </a:p>
        </p:txBody>
      </p:sp>
    </p:spTree>
  </p:cSld>
  <p:clrMapOvr>
    <a:masterClrMapping xmlns:a="http://schemas.openxmlformats.org/drawingml/2006/main"/>
  </p:clrMapOvr>
</p:sld>
</file>