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7b304e754a4b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8d0052ee2241a3"/>
  </p:sldMasterIdLst>
  <p:sldIdLst>
    <p:sldId xmlns:r="http://schemas.openxmlformats.org/officeDocument/2006/relationships" id="256" r:id="R024e2dfc35354c90"/>
    <p:sldId xmlns:r="http://schemas.openxmlformats.org/officeDocument/2006/relationships" id="257" r:id="Rb210f84f635b4ff5"/>
    <p:sldId xmlns:r="http://schemas.openxmlformats.org/officeDocument/2006/relationships" id="258" r:id="R9f6c71d517b14035"/>
    <p:sldId xmlns:r="http://schemas.openxmlformats.org/officeDocument/2006/relationships" id="259" r:id="Rbfea5e59219f4631"/>
    <p:sldId xmlns:r="http://schemas.openxmlformats.org/officeDocument/2006/relationships" id="260" r:id="R53c3e3dc80d2423a"/>
    <p:sldId xmlns:r="http://schemas.openxmlformats.org/officeDocument/2006/relationships" id="261" r:id="R27234b38f0ce4ef4"/>
    <p:sldId xmlns:r="http://schemas.openxmlformats.org/officeDocument/2006/relationships" id="262" r:id="R6889a3a4dbe340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d0052ee2241a3" /><Relationship Type="http://schemas.openxmlformats.org/officeDocument/2006/relationships/slide" Target="/ppt/slides/slide1.xml" Id="R024e2dfc35354c90" /><Relationship Type="http://schemas.openxmlformats.org/officeDocument/2006/relationships/slide" Target="/ppt/slides/slide2.xml" Id="Rb210f84f635b4ff5" /><Relationship Type="http://schemas.openxmlformats.org/officeDocument/2006/relationships/slide" Target="/ppt/slides/slide3.xml" Id="R9f6c71d517b14035" /><Relationship Type="http://schemas.openxmlformats.org/officeDocument/2006/relationships/slide" Target="/ppt/slides/slide4.xml" Id="Rbfea5e59219f4631" /><Relationship Type="http://schemas.openxmlformats.org/officeDocument/2006/relationships/slide" Target="/ppt/slides/slide5.xml" Id="R53c3e3dc80d2423a" /><Relationship Type="http://schemas.openxmlformats.org/officeDocument/2006/relationships/slide" Target="/ppt/slides/slide6.xml" Id="R27234b38f0ce4ef4" /><Relationship Type="http://schemas.openxmlformats.org/officeDocument/2006/relationships/slide" Target="/ppt/slides/slide7.xml" Id="R6889a3a4dbe340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280ff09ed47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a2c9fa2304d98" /><Relationship Type="http://schemas.openxmlformats.org/officeDocument/2006/relationships/theme" Target="/ppt/slideMasters/theme/theme1.xml" Id="Rb5e7436480b940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1a2c9fa2304d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2a6afda204e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489dc3cb64a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594e07faf48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04f5f5b4144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c6cbf8ed542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95c8ab40b4f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85c910aa14f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HOLDING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−3 538 654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17 559 450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726 437 292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768 138 958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 –  78,4 %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 –  21,6 %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Sløvågen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923 265 511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