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d782281b6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7773d96224f77"/>
  </p:sldMasterIdLst>
  <p:sldIdLst>
    <p:sldId xmlns:r="http://schemas.openxmlformats.org/officeDocument/2006/relationships" id="256" r:id="R502d98bf19504953"/>
    <p:sldId xmlns:r="http://schemas.openxmlformats.org/officeDocument/2006/relationships" id="257" r:id="R44b3e7dd252849ba"/>
    <p:sldId xmlns:r="http://schemas.openxmlformats.org/officeDocument/2006/relationships" id="258" r:id="Rbd3c1dcfa2cb4519"/>
    <p:sldId xmlns:r="http://schemas.openxmlformats.org/officeDocument/2006/relationships" id="259" r:id="R8a90c2cfb24f45ad"/>
    <p:sldId xmlns:r="http://schemas.openxmlformats.org/officeDocument/2006/relationships" id="260" r:id="Rc7107d659496424a"/>
    <p:sldId xmlns:r="http://schemas.openxmlformats.org/officeDocument/2006/relationships" id="261" r:id="Rf18cfe6ea08e4cd2"/>
    <p:sldId xmlns:r="http://schemas.openxmlformats.org/officeDocument/2006/relationships" id="262" r:id="R21ab1611b185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7773d96224f77" /><Relationship Type="http://schemas.openxmlformats.org/officeDocument/2006/relationships/slide" Target="/ppt/slides/slide1.xml" Id="R502d98bf19504953" /><Relationship Type="http://schemas.openxmlformats.org/officeDocument/2006/relationships/slide" Target="/ppt/slides/slide2.xml" Id="R44b3e7dd252849ba" /><Relationship Type="http://schemas.openxmlformats.org/officeDocument/2006/relationships/slide" Target="/ppt/slides/slide3.xml" Id="Rbd3c1dcfa2cb4519" /><Relationship Type="http://schemas.openxmlformats.org/officeDocument/2006/relationships/slide" Target="/ppt/slides/slide4.xml" Id="R8a90c2cfb24f45ad" /><Relationship Type="http://schemas.openxmlformats.org/officeDocument/2006/relationships/slide" Target="/ppt/slides/slide5.xml" Id="Rc7107d659496424a" /><Relationship Type="http://schemas.openxmlformats.org/officeDocument/2006/relationships/slide" Target="/ppt/slides/slide6.xml" Id="Rf18cfe6ea08e4cd2" /><Relationship Type="http://schemas.openxmlformats.org/officeDocument/2006/relationships/slide" Target="/ppt/slides/slide7.xml" Id="R21ab1611b185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cb18db583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012433014055" /><Relationship Type="http://schemas.openxmlformats.org/officeDocument/2006/relationships/theme" Target="/ppt/slideMasters/theme/theme1.xml" Id="R5a9922987964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801243301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8412d2142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a5558b7a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3157e7538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a5fa7f57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14854de0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3d1140f65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04a290197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KRAFT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482 711 819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29 031 160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137 869 269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413 305 934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kundeservice@istad.no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923 253 920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