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fdb890dab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a40e553ef4736"/>
  </p:sldMasterIdLst>
  <p:sldIdLst>
    <p:sldId xmlns:r="http://schemas.openxmlformats.org/officeDocument/2006/relationships" id="256" r:id="Rc445d49f31b147d6"/>
    <p:sldId xmlns:r="http://schemas.openxmlformats.org/officeDocument/2006/relationships" id="257" r:id="R8165c29591c742a5"/>
    <p:sldId xmlns:r="http://schemas.openxmlformats.org/officeDocument/2006/relationships" id="258" r:id="Rd64a888afb3b4983"/>
    <p:sldId xmlns:r="http://schemas.openxmlformats.org/officeDocument/2006/relationships" id="259" r:id="Rf7b4aad174e6413a"/>
    <p:sldId xmlns:r="http://schemas.openxmlformats.org/officeDocument/2006/relationships" id="260" r:id="R6943c031d226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a40e553ef4736" /><Relationship Type="http://schemas.openxmlformats.org/officeDocument/2006/relationships/slide" Target="/ppt/slides/slide1.xml" Id="Rc445d49f31b147d6" /><Relationship Type="http://schemas.openxmlformats.org/officeDocument/2006/relationships/slide" Target="/ppt/slides/slide2.xml" Id="R8165c29591c742a5" /><Relationship Type="http://schemas.openxmlformats.org/officeDocument/2006/relationships/slide" Target="/ppt/slides/slide3.xml" Id="Rd64a888afb3b4983" /><Relationship Type="http://schemas.openxmlformats.org/officeDocument/2006/relationships/slide" Target="/ppt/slides/slide4.xml" Id="Rf7b4aad174e6413a" /><Relationship Type="http://schemas.openxmlformats.org/officeDocument/2006/relationships/slide" Target="/ppt/slides/slide5.xml" Id="R6943c031d226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b2841a64f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04aff1e849e6" /><Relationship Type="http://schemas.openxmlformats.org/officeDocument/2006/relationships/theme" Target="/ppt/slideMasters/theme/theme1.xml" Id="Rb40ef2cb65b2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2904aff1e8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f25259e5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7f2f817c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c8977e39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907327dc5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8323b43cd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