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143b02896c4f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431c6e71374f5b"/>
  </p:sldMasterIdLst>
  <p:sldIdLst>
    <p:sldId xmlns:r="http://schemas.openxmlformats.org/officeDocument/2006/relationships" id="256" r:id="Rb7012aec5d2441cc"/>
    <p:sldId xmlns:r="http://schemas.openxmlformats.org/officeDocument/2006/relationships" id="257" r:id="R81f60f1be18646dc"/>
    <p:sldId xmlns:r="http://schemas.openxmlformats.org/officeDocument/2006/relationships" id="258" r:id="Ra42b8f9af8904d55"/>
    <p:sldId xmlns:r="http://schemas.openxmlformats.org/officeDocument/2006/relationships" id="259" r:id="R266c5e9bcb354c0f"/>
    <p:sldId xmlns:r="http://schemas.openxmlformats.org/officeDocument/2006/relationships" id="260" r:id="Rcd6887c650c24864"/>
    <p:sldId xmlns:r="http://schemas.openxmlformats.org/officeDocument/2006/relationships" id="261" r:id="R7fa0b5802e124c21"/>
    <p:sldId xmlns:r="http://schemas.openxmlformats.org/officeDocument/2006/relationships" id="262" r:id="R4691fd13288442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431c6e71374f5b" /><Relationship Type="http://schemas.openxmlformats.org/officeDocument/2006/relationships/slide" Target="/ppt/slides/slide1.xml" Id="Rb7012aec5d2441cc" /><Relationship Type="http://schemas.openxmlformats.org/officeDocument/2006/relationships/slide" Target="/ppt/slides/slide2.xml" Id="R81f60f1be18646dc" /><Relationship Type="http://schemas.openxmlformats.org/officeDocument/2006/relationships/slide" Target="/ppt/slides/slide3.xml" Id="Ra42b8f9af8904d55" /><Relationship Type="http://schemas.openxmlformats.org/officeDocument/2006/relationships/slide" Target="/ppt/slides/slide4.xml" Id="R266c5e9bcb354c0f" /><Relationship Type="http://schemas.openxmlformats.org/officeDocument/2006/relationships/slide" Target="/ppt/slides/slide5.xml" Id="Rcd6887c650c24864" /><Relationship Type="http://schemas.openxmlformats.org/officeDocument/2006/relationships/slide" Target="/ppt/slides/slide6.xml" Id="R7fa0b5802e124c21" /><Relationship Type="http://schemas.openxmlformats.org/officeDocument/2006/relationships/slide" Target="/ppt/slides/slide7.xml" Id="R4691fd13288442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751ad282434f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d6a771d1d4fef" /><Relationship Type="http://schemas.openxmlformats.org/officeDocument/2006/relationships/theme" Target="/ppt/slideMasters/theme/theme1.xml" Id="R1b4253c3478144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dd6a771d1d4f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6027854644a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ae5921bd441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db6e38b3d46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4ebebb76c44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c891ae5194d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fd4bfba854c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af9467e454f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SKOGGATA 19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SKOGGATA 19 EIENDOMSINVEST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−365 957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−54 243 630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−12 732 329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1 676 669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HANS MARTIN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EYVIND HOLT AS  –  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TOYA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PHR HOLDING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STORETIND AS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Property, Management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923 242 597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