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593f53d9d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c6c5b215d4c15"/>
  </p:sldMasterIdLst>
  <p:sldIdLst>
    <p:sldId xmlns:r="http://schemas.openxmlformats.org/officeDocument/2006/relationships" id="256" r:id="R39d0ab9a6a05411e"/>
    <p:sldId xmlns:r="http://schemas.openxmlformats.org/officeDocument/2006/relationships" id="257" r:id="R13851fbba0e04bea"/>
    <p:sldId xmlns:r="http://schemas.openxmlformats.org/officeDocument/2006/relationships" id="258" r:id="R6e827597db8c459e"/>
    <p:sldId xmlns:r="http://schemas.openxmlformats.org/officeDocument/2006/relationships" id="259" r:id="Refef92f7aca04dfc"/>
    <p:sldId xmlns:r="http://schemas.openxmlformats.org/officeDocument/2006/relationships" id="260" r:id="R876c0eb1fe6f4efe"/>
    <p:sldId xmlns:r="http://schemas.openxmlformats.org/officeDocument/2006/relationships" id="261" r:id="Rbd3486e9a229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c6c5b215d4c15" /><Relationship Type="http://schemas.openxmlformats.org/officeDocument/2006/relationships/slide" Target="/ppt/slides/slide1.xml" Id="R39d0ab9a6a05411e" /><Relationship Type="http://schemas.openxmlformats.org/officeDocument/2006/relationships/slide" Target="/ppt/slides/slide2.xml" Id="R13851fbba0e04bea" /><Relationship Type="http://schemas.openxmlformats.org/officeDocument/2006/relationships/slide" Target="/ppt/slides/slide3.xml" Id="R6e827597db8c459e" /><Relationship Type="http://schemas.openxmlformats.org/officeDocument/2006/relationships/slide" Target="/ppt/slides/slide4.xml" Id="Refef92f7aca04dfc" /><Relationship Type="http://schemas.openxmlformats.org/officeDocument/2006/relationships/slide" Target="/ppt/slides/slide5.xml" Id="R876c0eb1fe6f4efe" /><Relationship Type="http://schemas.openxmlformats.org/officeDocument/2006/relationships/slide" Target="/ppt/slides/slide6.xml" Id="Rbd3486e9a229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0fbc649fc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959f24644eb7" /><Relationship Type="http://schemas.openxmlformats.org/officeDocument/2006/relationships/theme" Target="/ppt/slideMasters/theme/theme1.xml" Id="Ra0749f482df2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4959f2464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993c9ccd9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8503618af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fc6cc2fc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0ab7ec4d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3964fe448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c67af07ec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