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a07458c20149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8b8000daad4af4"/>
  </p:sldMasterIdLst>
  <p:sldIdLst>
    <p:sldId xmlns:r="http://schemas.openxmlformats.org/officeDocument/2006/relationships" id="256" r:id="Ra5fc588b5c984736"/>
    <p:sldId xmlns:r="http://schemas.openxmlformats.org/officeDocument/2006/relationships" id="257" r:id="R2ae9f689098e43e2"/>
    <p:sldId xmlns:r="http://schemas.openxmlformats.org/officeDocument/2006/relationships" id="258" r:id="R5f29482d6ca74504"/>
    <p:sldId xmlns:r="http://schemas.openxmlformats.org/officeDocument/2006/relationships" id="259" r:id="R992409bc71a7477f"/>
    <p:sldId xmlns:r="http://schemas.openxmlformats.org/officeDocument/2006/relationships" id="260" r:id="Rfbd0cd438c1642a2"/>
    <p:sldId xmlns:r="http://schemas.openxmlformats.org/officeDocument/2006/relationships" id="261" r:id="R5ea1e164c8e543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8b8000daad4af4" /><Relationship Type="http://schemas.openxmlformats.org/officeDocument/2006/relationships/slide" Target="/ppt/slides/slide1.xml" Id="Ra5fc588b5c984736" /><Relationship Type="http://schemas.openxmlformats.org/officeDocument/2006/relationships/slide" Target="/ppt/slides/slide2.xml" Id="R2ae9f689098e43e2" /><Relationship Type="http://schemas.openxmlformats.org/officeDocument/2006/relationships/slide" Target="/ppt/slides/slide3.xml" Id="R5f29482d6ca74504" /><Relationship Type="http://schemas.openxmlformats.org/officeDocument/2006/relationships/slide" Target="/ppt/slides/slide4.xml" Id="R992409bc71a7477f" /><Relationship Type="http://schemas.openxmlformats.org/officeDocument/2006/relationships/slide" Target="/ppt/slides/slide5.xml" Id="Rfbd0cd438c1642a2" /><Relationship Type="http://schemas.openxmlformats.org/officeDocument/2006/relationships/slide" Target="/ppt/slides/slide6.xml" Id="R5ea1e164c8e543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f03cba4924f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8da800f5f4889" /><Relationship Type="http://schemas.openxmlformats.org/officeDocument/2006/relationships/theme" Target="/ppt/slideMasters/theme/theme1.xml" Id="Rd562964266e34d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f8da800f5f48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919169c2647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9e401906640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b10e0fb4e43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4deca9db14b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225bcb93d4c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fa8322eeb45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SOFICA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1 545 949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3 418 016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Katrine Bratteberg, Frydenbølien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923 215 964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