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ba753bee1c43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2bb97483e24908"/>
  </p:sldMasterIdLst>
  <p:sldIdLst>
    <p:sldId xmlns:r="http://schemas.openxmlformats.org/officeDocument/2006/relationships" id="256" r:id="R45d27a95cf34440c"/>
    <p:sldId xmlns:r="http://schemas.openxmlformats.org/officeDocument/2006/relationships" id="257" r:id="R54154d5f7d424675"/>
    <p:sldId xmlns:r="http://schemas.openxmlformats.org/officeDocument/2006/relationships" id="258" r:id="R046a6ebafbb34028"/>
    <p:sldId xmlns:r="http://schemas.openxmlformats.org/officeDocument/2006/relationships" id="259" r:id="Re29ed48b504d48a5"/>
    <p:sldId xmlns:r="http://schemas.openxmlformats.org/officeDocument/2006/relationships" id="260" r:id="R6e9150c576b643ba"/>
    <p:sldId xmlns:r="http://schemas.openxmlformats.org/officeDocument/2006/relationships" id="261" r:id="Rc9d02e35c3b244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bb97483e24908" /><Relationship Type="http://schemas.openxmlformats.org/officeDocument/2006/relationships/slide" Target="/ppt/slides/slide1.xml" Id="R45d27a95cf34440c" /><Relationship Type="http://schemas.openxmlformats.org/officeDocument/2006/relationships/slide" Target="/ppt/slides/slide2.xml" Id="R54154d5f7d424675" /><Relationship Type="http://schemas.openxmlformats.org/officeDocument/2006/relationships/slide" Target="/ppt/slides/slide3.xml" Id="R046a6ebafbb34028" /><Relationship Type="http://schemas.openxmlformats.org/officeDocument/2006/relationships/slide" Target="/ppt/slides/slide4.xml" Id="Re29ed48b504d48a5" /><Relationship Type="http://schemas.openxmlformats.org/officeDocument/2006/relationships/slide" Target="/ppt/slides/slide5.xml" Id="R6e9150c576b643ba" /><Relationship Type="http://schemas.openxmlformats.org/officeDocument/2006/relationships/slide" Target="/ppt/slides/slide6.xml" Id="Rc9d02e35c3b244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1d5a1948d4d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d0109b49d4650" /><Relationship Type="http://schemas.openxmlformats.org/officeDocument/2006/relationships/theme" Target="/ppt/slideMasters/theme/theme1.xml" Id="Rb6c957feb3f046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6d0109b49d46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fbf1f111a44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2e0fd1f8e4a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2a61b517f47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e5dd21ba949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747e9fc3b45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e9941292a4e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Katrine Bratteberg, Frydenbølien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923 215 964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