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628c3b29b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2408a12424f7f"/>
  </p:sldMasterIdLst>
  <p:sldIdLst>
    <p:sldId xmlns:r="http://schemas.openxmlformats.org/officeDocument/2006/relationships" id="256" r:id="R18227dad7bdc4764"/>
    <p:sldId xmlns:r="http://schemas.openxmlformats.org/officeDocument/2006/relationships" id="257" r:id="R749fb59d2aaf4d55"/>
    <p:sldId xmlns:r="http://schemas.openxmlformats.org/officeDocument/2006/relationships" id="258" r:id="R540fcfe0f6504bbb"/>
    <p:sldId xmlns:r="http://schemas.openxmlformats.org/officeDocument/2006/relationships" id="259" r:id="Rb8b2e43d422244a1"/>
    <p:sldId xmlns:r="http://schemas.openxmlformats.org/officeDocument/2006/relationships" id="260" r:id="Rd94aae6d06284dd4"/>
    <p:sldId xmlns:r="http://schemas.openxmlformats.org/officeDocument/2006/relationships" id="261" r:id="Rb490f485bb7e4807"/>
    <p:sldId xmlns:r="http://schemas.openxmlformats.org/officeDocument/2006/relationships" id="262" r:id="R173f044ea684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2408a12424f7f" /><Relationship Type="http://schemas.openxmlformats.org/officeDocument/2006/relationships/slide" Target="/ppt/slides/slide1.xml" Id="R18227dad7bdc4764" /><Relationship Type="http://schemas.openxmlformats.org/officeDocument/2006/relationships/slide" Target="/ppt/slides/slide2.xml" Id="R749fb59d2aaf4d55" /><Relationship Type="http://schemas.openxmlformats.org/officeDocument/2006/relationships/slide" Target="/ppt/slides/slide3.xml" Id="R540fcfe0f6504bbb" /><Relationship Type="http://schemas.openxmlformats.org/officeDocument/2006/relationships/slide" Target="/ppt/slides/slide4.xml" Id="Rb8b2e43d422244a1" /><Relationship Type="http://schemas.openxmlformats.org/officeDocument/2006/relationships/slide" Target="/ppt/slides/slide5.xml" Id="Rd94aae6d06284dd4" /><Relationship Type="http://schemas.openxmlformats.org/officeDocument/2006/relationships/slide" Target="/ppt/slides/slide6.xml" Id="Rb490f485bb7e4807" /><Relationship Type="http://schemas.openxmlformats.org/officeDocument/2006/relationships/slide" Target="/ppt/slides/slide7.xml" Id="R173f044ea684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ae751187c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df90f4f84a45" /><Relationship Type="http://schemas.openxmlformats.org/officeDocument/2006/relationships/theme" Target="/ppt/slideMasters/theme/theme1.xml" Id="Rde00b6efb9ad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7df90f4f8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983ea741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eb8ae244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db7c373c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ce22eddd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114bd0ff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3577f723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8453a662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