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f1bed07ec441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8ba667c43e45e8"/>
  </p:sldMasterIdLst>
  <p:sldIdLst>
    <p:sldId xmlns:r="http://schemas.openxmlformats.org/officeDocument/2006/relationships" id="256" r:id="Ra50478efe94e441b"/>
    <p:sldId xmlns:r="http://schemas.openxmlformats.org/officeDocument/2006/relationships" id="257" r:id="R0243427c7e7d4c3b"/>
    <p:sldId xmlns:r="http://schemas.openxmlformats.org/officeDocument/2006/relationships" id="258" r:id="Rd16f142ba75e4f1a"/>
    <p:sldId xmlns:r="http://schemas.openxmlformats.org/officeDocument/2006/relationships" id="259" r:id="Rcc86f5e1599b40d4"/>
    <p:sldId xmlns:r="http://schemas.openxmlformats.org/officeDocument/2006/relationships" id="260" r:id="R23f5803fadd84590"/>
    <p:sldId xmlns:r="http://schemas.openxmlformats.org/officeDocument/2006/relationships" id="261" r:id="R845a4398ca1145b8"/>
    <p:sldId xmlns:r="http://schemas.openxmlformats.org/officeDocument/2006/relationships" id="262" r:id="R7a5d120a068e47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ba667c43e45e8" /><Relationship Type="http://schemas.openxmlformats.org/officeDocument/2006/relationships/slide" Target="/ppt/slides/slide1.xml" Id="Ra50478efe94e441b" /><Relationship Type="http://schemas.openxmlformats.org/officeDocument/2006/relationships/slide" Target="/ppt/slides/slide2.xml" Id="R0243427c7e7d4c3b" /><Relationship Type="http://schemas.openxmlformats.org/officeDocument/2006/relationships/slide" Target="/ppt/slides/slide3.xml" Id="Rd16f142ba75e4f1a" /><Relationship Type="http://schemas.openxmlformats.org/officeDocument/2006/relationships/slide" Target="/ppt/slides/slide4.xml" Id="Rcc86f5e1599b40d4" /><Relationship Type="http://schemas.openxmlformats.org/officeDocument/2006/relationships/slide" Target="/ppt/slides/slide5.xml" Id="R23f5803fadd84590" /><Relationship Type="http://schemas.openxmlformats.org/officeDocument/2006/relationships/slide" Target="/ppt/slides/slide6.xml" Id="R845a4398ca1145b8" /><Relationship Type="http://schemas.openxmlformats.org/officeDocument/2006/relationships/slide" Target="/ppt/slides/slide7.xml" Id="R7a5d120a068e47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866cad7fa46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850922d234fac" /><Relationship Type="http://schemas.openxmlformats.org/officeDocument/2006/relationships/theme" Target="/ppt/slideMasters/theme/theme1.xml" Id="R37be9a81266346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a850922d234f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00b00347449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1646569be48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f7ad58a1f4a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24a6a99fd4d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46b67f29b48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3cc84d3d143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e9d43b09e4f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NORDSTRAND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NORDSTRAND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2 708 183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1 439 658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1 742 437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 LARS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Notenesgata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lars.nordstrand@spm-revisjon.no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923 207 783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