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cd7a0d6bf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f626e07f24c15"/>
  </p:sldMasterIdLst>
  <p:sldIdLst>
    <p:sldId xmlns:r="http://schemas.openxmlformats.org/officeDocument/2006/relationships" id="256" r:id="R0ce10d4985a742af"/>
    <p:sldId xmlns:r="http://schemas.openxmlformats.org/officeDocument/2006/relationships" id="257" r:id="Ra5649a60809244c4"/>
    <p:sldId xmlns:r="http://schemas.openxmlformats.org/officeDocument/2006/relationships" id="258" r:id="R977bf0ea3a984c7b"/>
    <p:sldId xmlns:r="http://schemas.openxmlformats.org/officeDocument/2006/relationships" id="259" r:id="R23003b533f324f6b"/>
    <p:sldId xmlns:r="http://schemas.openxmlformats.org/officeDocument/2006/relationships" id="260" r:id="R31c5fd576637426e"/>
    <p:sldId xmlns:r="http://schemas.openxmlformats.org/officeDocument/2006/relationships" id="261" r:id="Rbbd442663ff945e4"/>
    <p:sldId xmlns:r="http://schemas.openxmlformats.org/officeDocument/2006/relationships" id="262" r:id="R9ca786e4a990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f626e07f24c15" /><Relationship Type="http://schemas.openxmlformats.org/officeDocument/2006/relationships/slide" Target="/ppt/slides/slide1.xml" Id="R0ce10d4985a742af" /><Relationship Type="http://schemas.openxmlformats.org/officeDocument/2006/relationships/slide" Target="/ppt/slides/slide2.xml" Id="Ra5649a60809244c4" /><Relationship Type="http://schemas.openxmlformats.org/officeDocument/2006/relationships/slide" Target="/ppt/slides/slide3.xml" Id="R977bf0ea3a984c7b" /><Relationship Type="http://schemas.openxmlformats.org/officeDocument/2006/relationships/slide" Target="/ppt/slides/slide4.xml" Id="R23003b533f324f6b" /><Relationship Type="http://schemas.openxmlformats.org/officeDocument/2006/relationships/slide" Target="/ppt/slides/slide5.xml" Id="R31c5fd576637426e" /><Relationship Type="http://schemas.openxmlformats.org/officeDocument/2006/relationships/slide" Target="/ppt/slides/slide6.xml" Id="Rbbd442663ff945e4" /><Relationship Type="http://schemas.openxmlformats.org/officeDocument/2006/relationships/slide" Target="/ppt/slides/slide7.xml" Id="R9ca786e4a990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b34d920c7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b0e59e2cf4eee" /><Relationship Type="http://schemas.openxmlformats.org/officeDocument/2006/relationships/theme" Target="/ppt/slideMasters/theme/theme1.xml" Id="R0661961c8ac9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b0e59e2cf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4b3ff677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cb455011c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5f77fd23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8980afb5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68f6fb31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4b0995ae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d55584b26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SÆTERSDAL IDA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T. Sætersdal, Breidablikkveien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923 198 040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