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7bd5328ffd49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a0498958784224"/>
  </p:sldMasterIdLst>
  <p:sldIdLst>
    <p:sldId xmlns:r="http://schemas.openxmlformats.org/officeDocument/2006/relationships" id="256" r:id="Rf7c6084a254e4cd4"/>
    <p:sldId xmlns:r="http://schemas.openxmlformats.org/officeDocument/2006/relationships" id="257" r:id="Rbda66c31d8da49f1"/>
    <p:sldId xmlns:r="http://schemas.openxmlformats.org/officeDocument/2006/relationships" id="258" r:id="R890ad3e0a6dc47a5"/>
    <p:sldId xmlns:r="http://schemas.openxmlformats.org/officeDocument/2006/relationships" id="259" r:id="R2825806efefb45d2"/>
    <p:sldId xmlns:r="http://schemas.openxmlformats.org/officeDocument/2006/relationships" id="260" r:id="R0a68399507ba4c7d"/>
    <p:sldId xmlns:r="http://schemas.openxmlformats.org/officeDocument/2006/relationships" id="261" r:id="R52c952697c4142fc"/>
    <p:sldId xmlns:r="http://schemas.openxmlformats.org/officeDocument/2006/relationships" id="262" r:id="R56274b7bf88c45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a0498958784224" /><Relationship Type="http://schemas.openxmlformats.org/officeDocument/2006/relationships/slide" Target="/ppt/slides/slide1.xml" Id="Rf7c6084a254e4cd4" /><Relationship Type="http://schemas.openxmlformats.org/officeDocument/2006/relationships/slide" Target="/ppt/slides/slide2.xml" Id="Rbda66c31d8da49f1" /><Relationship Type="http://schemas.openxmlformats.org/officeDocument/2006/relationships/slide" Target="/ppt/slides/slide3.xml" Id="R890ad3e0a6dc47a5" /><Relationship Type="http://schemas.openxmlformats.org/officeDocument/2006/relationships/slide" Target="/ppt/slides/slide4.xml" Id="R2825806efefb45d2" /><Relationship Type="http://schemas.openxmlformats.org/officeDocument/2006/relationships/slide" Target="/ppt/slides/slide5.xml" Id="R0a68399507ba4c7d" /><Relationship Type="http://schemas.openxmlformats.org/officeDocument/2006/relationships/slide" Target="/ppt/slides/slide6.xml" Id="R52c952697c4142fc" /><Relationship Type="http://schemas.openxmlformats.org/officeDocument/2006/relationships/slide" Target="/ppt/slides/slide7.xml" Id="R56274b7bf88c45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85a1b0eb4949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8885a318d4c26" /><Relationship Type="http://schemas.openxmlformats.org/officeDocument/2006/relationships/theme" Target="/ppt/slideMasters/theme/theme1.xml" Id="Rf983d3769f8040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58885a318d4c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e6800532d44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7915bae6948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ade38e2e346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07c3255fa41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6a19e39004c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b6d33006947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c0a5c097247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RATON PARTNERS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RATON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RATON PARTNERS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RATON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RATON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RATON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2 130 552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5 568 410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6 383 975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RATON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NAKKEN INVEST AS  –  38,9 %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HAVNERAAS OVERSEAS AS  –  19,4 %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EVARICA AS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AINA TROVÅG  –  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ENTE INVEST AS  –  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HADDAL  –  7,4 %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RATON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Siems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6509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923 187 510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RATON PARTNERS AS</a:t>
            </a:r>
          </a:p>
        </p:txBody>
      </p:sp>
    </p:spTree>
  </p:cSld>
  <p:clrMapOvr>
    <a:masterClrMapping xmlns:a="http://schemas.openxmlformats.org/drawingml/2006/main"/>
  </p:clrMapOvr>
</p:sld>
</file>