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1d9931f83e49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955e53366e4822"/>
  </p:sldMasterIdLst>
  <p:sldIdLst>
    <p:sldId xmlns:r="http://schemas.openxmlformats.org/officeDocument/2006/relationships" id="256" r:id="Rdec0041ae43a4633"/>
    <p:sldId xmlns:r="http://schemas.openxmlformats.org/officeDocument/2006/relationships" id="257" r:id="Rd6db11434cc2484f"/>
    <p:sldId xmlns:r="http://schemas.openxmlformats.org/officeDocument/2006/relationships" id="258" r:id="Rabafc2f067384cec"/>
    <p:sldId xmlns:r="http://schemas.openxmlformats.org/officeDocument/2006/relationships" id="259" r:id="Re1640c4396b34e66"/>
    <p:sldId xmlns:r="http://schemas.openxmlformats.org/officeDocument/2006/relationships" id="260" r:id="R92f741c31d3e433f"/>
    <p:sldId xmlns:r="http://schemas.openxmlformats.org/officeDocument/2006/relationships" id="261" r:id="R4e0bafdde6e743eb"/>
    <p:sldId xmlns:r="http://schemas.openxmlformats.org/officeDocument/2006/relationships" id="262" r:id="Rba1cc35b726d47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55e53366e4822" /><Relationship Type="http://schemas.openxmlformats.org/officeDocument/2006/relationships/slide" Target="/ppt/slides/slide1.xml" Id="Rdec0041ae43a4633" /><Relationship Type="http://schemas.openxmlformats.org/officeDocument/2006/relationships/slide" Target="/ppt/slides/slide2.xml" Id="Rd6db11434cc2484f" /><Relationship Type="http://schemas.openxmlformats.org/officeDocument/2006/relationships/slide" Target="/ppt/slides/slide3.xml" Id="Rabafc2f067384cec" /><Relationship Type="http://schemas.openxmlformats.org/officeDocument/2006/relationships/slide" Target="/ppt/slides/slide4.xml" Id="Re1640c4396b34e66" /><Relationship Type="http://schemas.openxmlformats.org/officeDocument/2006/relationships/slide" Target="/ppt/slides/slide5.xml" Id="R92f741c31d3e433f" /><Relationship Type="http://schemas.openxmlformats.org/officeDocument/2006/relationships/slide" Target="/ppt/slides/slide6.xml" Id="R4e0bafdde6e743eb" /><Relationship Type="http://schemas.openxmlformats.org/officeDocument/2006/relationships/slide" Target="/ppt/slides/slide7.xml" Id="Rba1cc35b726d47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d9e287a634a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e90dcd57a4d74" /><Relationship Type="http://schemas.openxmlformats.org/officeDocument/2006/relationships/theme" Target="/ppt/slideMasters/theme/theme1.xml" Id="R427dd98b456d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ee90dcd57a4d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88becbf164a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1c036ba6040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9322347484d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ade89e54948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b50f37ce34e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d7adb71ef44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e7e09dffc44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AVANTI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AVANTI RÅDGIVNING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4 683 130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901 033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702 831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2 151 237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923 173 099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RÅDGIVNING AS</a:t>
            </a:r>
          </a:p>
        </p:txBody>
      </p:sp>
    </p:spTree>
  </p:cSld>
  <p:clrMapOvr>
    <a:masterClrMapping xmlns:a="http://schemas.openxmlformats.org/drawingml/2006/main"/>
  </p:clrMapOvr>
</p:sld>
</file>