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7efc10e2949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d8db72bb6e4cda"/>
  </p:sldMasterIdLst>
  <p:sldIdLst>
    <p:sldId xmlns:r="http://schemas.openxmlformats.org/officeDocument/2006/relationships" id="256" r:id="R61c8eb531dd345b0"/>
    <p:sldId xmlns:r="http://schemas.openxmlformats.org/officeDocument/2006/relationships" id="257" r:id="R66c85372669943a6"/>
    <p:sldId xmlns:r="http://schemas.openxmlformats.org/officeDocument/2006/relationships" id="258" r:id="R22402e48441c4a76"/>
    <p:sldId xmlns:r="http://schemas.openxmlformats.org/officeDocument/2006/relationships" id="259" r:id="Rb34918424ea3465e"/>
    <p:sldId xmlns:r="http://schemas.openxmlformats.org/officeDocument/2006/relationships" id="260" r:id="R9b06a35496a344b0"/>
    <p:sldId xmlns:r="http://schemas.openxmlformats.org/officeDocument/2006/relationships" id="261" r:id="Rbbe29a342f0145d7"/>
    <p:sldId xmlns:r="http://schemas.openxmlformats.org/officeDocument/2006/relationships" id="262" r:id="R6807c6537c9d42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8db72bb6e4cda" /><Relationship Type="http://schemas.openxmlformats.org/officeDocument/2006/relationships/slide" Target="/ppt/slides/slide1.xml" Id="R61c8eb531dd345b0" /><Relationship Type="http://schemas.openxmlformats.org/officeDocument/2006/relationships/slide" Target="/ppt/slides/slide2.xml" Id="R66c85372669943a6" /><Relationship Type="http://schemas.openxmlformats.org/officeDocument/2006/relationships/slide" Target="/ppt/slides/slide3.xml" Id="R22402e48441c4a76" /><Relationship Type="http://schemas.openxmlformats.org/officeDocument/2006/relationships/slide" Target="/ppt/slides/slide4.xml" Id="Rb34918424ea3465e" /><Relationship Type="http://schemas.openxmlformats.org/officeDocument/2006/relationships/slide" Target="/ppt/slides/slide5.xml" Id="R9b06a35496a344b0" /><Relationship Type="http://schemas.openxmlformats.org/officeDocument/2006/relationships/slide" Target="/ppt/slides/slide6.xml" Id="Rbbe29a342f0145d7" /><Relationship Type="http://schemas.openxmlformats.org/officeDocument/2006/relationships/slide" Target="/ppt/slides/slide7.xml" Id="R6807c6537c9d42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78f36d6914c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cbcc91b1b427d" /><Relationship Type="http://schemas.openxmlformats.org/officeDocument/2006/relationships/theme" Target="/ppt/slideMasters/theme/theme1.xml" Id="R57104afb23b746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cbcc91b1b42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f76b3936a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20f3b9a4047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958e39a3647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d0f4cf4bc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8224644d845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202c224494a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770e4cb894b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SMERLINGEN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SMERLINGEN INVEST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635 007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2 057 142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1 660 970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923 158 421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