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c4391b07db4d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202e8c8a194f3c"/>
  </p:sldMasterIdLst>
  <p:sldIdLst>
    <p:sldId xmlns:r="http://schemas.openxmlformats.org/officeDocument/2006/relationships" id="256" r:id="Rbd42af9e87c245a1"/>
    <p:sldId xmlns:r="http://schemas.openxmlformats.org/officeDocument/2006/relationships" id="257" r:id="Rfb2e1581ba16420c"/>
    <p:sldId xmlns:r="http://schemas.openxmlformats.org/officeDocument/2006/relationships" id="258" r:id="R226f2aab8c0645bc"/>
    <p:sldId xmlns:r="http://schemas.openxmlformats.org/officeDocument/2006/relationships" id="259" r:id="R962e68f4ac304a83"/>
    <p:sldId xmlns:r="http://schemas.openxmlformats.org/officeDocument/2006/relationships" id="260" r:id="R2e7d855770ec472c"/>
    <p:sldId xmlns:r="http://schemas.openxmlformats.org/officeDocument/2006/relationships" id="261" r:id="Rba71632be3564142"/>
    <p:sldId xmlns:r="http://schemas.openxmlformats.org/officeDocument/2006/relationships" id="262" r:id="Ra5ece017c83e47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02e8c8a194f3c" /><Relationship Type="http://schemas.openxmlformats.org/officeDocument/2006/relationships/slide" Target="/ppt/slides/slide1.xml" Id="Rbd42af9e87c245a1" /><Relationship Type="http://schemas.openxmlformats.org/officeDocument/2006/relationships/slide" Target="/ppt/slides/slide2.xml" Id="Rfb2e1581ba16420c" /><Relationship Type="http://schemas.openxmlformats.org/officeDocument/2006/relationships/slide" Target="/ppt/slides/slide3.xml" Id="R226f2aab8c0645bc" /><Relationship Type="http://schemas.openxmlformats.org/officeDocument/2006/relationships/slide" Target="/ppt/slides/slide4.xml" Id="R962e68f4ac304a83" /><Relationship Type="http://schemas.openxmlformats.org/officeDocument/2006/relationships/slide" Target="/ppt/slides/slide5.xml" Id="R2e7d855770ec472c" /><Relationship Type="http://schemas.openxmlformats.org/officeDocument/2006/relationships/slide" Target="/ppt/slides/slide6.xml" Id="Rba71632be3564142" /><Relationship Type="http://schemas.openxmlformats.org/officeDocument/2006/relationships/slide" Target="/ppt/slides/slide7.xml" Id="Ra5ece017c83e47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5eaf82ebac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3bad6881140fc" /><Relationship Type="http://schemas.openxmlformats.org/officeDocument/2006/relationships/theme" Target="/ppt/slideMasters/theme/theme1.xml" Id="R817fcb4f6d13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b3bad68811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1fec10dda4e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7a55fb9d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373d63f5549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14960e35948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e3472c99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421edc50e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7d04d32bd4e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−448 041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−943 535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307 167 552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405 655 987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SPITERSNUTEN AS  –  63,0 %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VITAM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HOLDCO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ATHENE CAPITAL AS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SMILIE AS  –  9,3 %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923 142 533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RINGGÅRDEN AS</a:t>
            </a:r>
          </a:p>
        </p:txBody>
      </p:sp>
    </p:spTree>
  </p:cSld>
  <p:clrMapOvr>
    <a:masterClrMapping xmlns:a="http://schemas.openxmlformats.org/drawingml/2006/main"/>
  </p:clrMapOvr>
</p:sld>
</file>