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53b955a17f49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12640786fe47aa"/>
  </p:sldMasterIdLst>
  <p:sldIdLst>
    <p:sldId xmlns:r="http://schemas.openxmlformats.org/officeDocument/2006/relationships" id="256" r:id="Rf4022c89ecc8426d"/>
    <p:sldId xmlns:r="http://schemas.openxmlformats.org/officeDocument/2006/relationships" id="257" r:id="R0896b9a6e9474893"/>
    <p:sldId xmlns:r="http://schemas.openxmlformats.org/officeDocument/2006/relationships" id="258" r:id="R5fed25845ae64d9b"/>
    <p:sldId xmlns:r="http://schemas.openxmlformats.org/officeDocument/2006/relationships" id="259" r:id="R75910e7ba9054241"/>
    <p:sldId xmlns:r="http://schemas.openxmlformats.org/officeDocument/2006/relationships" id="260" r:id="Rd655ef6c3b4946ec"/>
    <p:sldId xmlns:r="http://schemas.openxmlformats.org/officeDocument/2006/relationships" id="261" r:id="Rb3141938e351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2640786fe47aa" /><Relationship Type="http://schemas.openxmlformats.org/officeDocument/2006/relationships/slide" Target="/ppt/slides/slide1.xml" Id="Rf4022c89ecc8426d" /><Relationship Type="http://schemas.openxmlformats.org/officeDocument/2006/relationships/slide" Target="/ppt/slides/slide2.xml" Id="R0896b9a6e9474893" /><Relationship Type="http://schemas.openxmlformats.org/officeDocument/2006/relationships/slide" Target="/ppt/slides/slide3.xml" Id="R5fed25845ae64d9b" /><Relationship Type="http://schemas.openxmlformats.org/officeDocument/2006/relationships/slide" Target="/ppt/slides/slide4.xml" Id="R75910e7ba9054241" /><Relationship Type="http://schemas.openxmlformats.org/officeDocument/2006/relationships/slide" Target="/ppt/slides/slide5.xml" Id="Rd655ef6c3b4946ec" /><Relationship Type="http://schemas.openxmlformats.org/officeDocument/2006/relationships/slide" Target="/ppt/slides/slide6.xml" Id="Rb3141938e351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4df0785214d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5f6bfb6ff4ea8" /><Relationship Type="http://schemas.openxmlformats.org/officeDocument/2006/relationships/theme" Target="/ppt/slideMasters/theme/theme1.xml" Id="R97c9fbcac7ee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5f6bfb6ff4e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b4d1a16f548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74191e24c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2b0f0178647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740e4b3c449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5f415a51645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8d8decfc54b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1 689 235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2 098 772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Landåssvingen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923 128 158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