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0d380e2ab48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1c9aa4ea9444f5"/>
  </p:sldMasterIdLst>
  <p:sldIdLst>
    <p:sldId xmlns:r="http://schemas.openxmlformats.org/officeDocument/2006/relationships" id="256" r:id="R91d040f7da164624"/>
    <p:sldId xmlns:r="http://schemas.openxmlformats.org/officeDocument/2006/relationships" id="257" r:id="Rb02016a0306a4534"/>
    <p:sldId xmlns:r="http://schemas.openxmlformats.org/officeDocument/2006/relationships" id="258" r:id="Rc28069bbce72488f"/>
    <p:sldId xmlns:r="http://schemas.openxmlformats.org/officeDocument/2006/relationships" id="259" r:id="R38c2577a368b4ca0"/>
    <p:sldId xmlns:r="http://schemas.openxmlformats.org/officeDocument/2006/relationships" id="260" r:id="Ra589026208e74723"/>
    <p:sldId xmlns:r="http://schemas.openxmlformats.org/officeDocument/2006/relationships" id="261" r:id="R6da52e5df2ef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c9aa4ea9444f5" /><Relationship Type="http://schemas.openxmlformats.org/officeDocument/2006/relationships/slide" Target="/ppt/slides/slide1.xml" Id="R91d040f7da164624" /><Relationship Type="http://schemas.openxmlformats.org/officeDocument/2006/relationships/slide" Target="/ppt/slides/slide2.xml" Id="Rb02016a0306a4534" /><Relationship Type="http://schemas.openxmlformats.org/officeDocument/2006/relationships/slide" Target="/ppt/slides/slide3.xml" Id="Rc28069bbce72488f" /><Relationship Type="http://schemas.openxmlformats.org/officeDocument/2006/relationships/slide" Target="/ppt/slides/slide4.xml" Id="R38c2577a368b4ca0" /><Relationship Type="http://schemas.openxmlformats.org/officeDocument/2006/relationships/slide" Target="/ppt/slides/slide5.xml" Id="Ra589026208e74723" /><Relationship Type="http://schemas.openxmlformats.org/officeDocument/2006/relationships/slide" Target="/ppt/slides/slide6.xml" Id="R6da52e5df2ef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a8580628a46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e5a4282304eb3" /><Relationship Type="http://schemas.openxmlformats.org/officeDocument/2006/relationships/theme" Target="/ppt/slideMasters/theme/theme1.xml" Id="Rd057e5a1af5349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e5a4282304e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d51ab8ede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117184221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7556d1e7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2ebba830d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8ef15a08a47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8d27ed22c4c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Landåssvingen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923 128 158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