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cae705bef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5d9f7e2e9495e"/>
  </p:sldMasterIdLst>
  <p:sldIdLst>
    <p:sldId xmlns:r="http://schemas.openxmlformats.org/officeDocument/2006/relationships" id="256" r:id="Rc0bdbc56b46141e9"/>
    <p:sldId xmlns:r="http://schemas.openxmlformats.org/officeDocument/2006/relationships" id="257" r:id="R0d711ef920474a74"/>
    <p:sldId xmlns:r="http://schemas.openxmlformats.org/officeDocument/2006/relationships" id="258" r:id="Rd1846e1b8e994b9d"/>
    <p:sldId xmlns:r="http://schemas.openxmlformats.org/officeDocument/2006/relationships" id="259" r:id="R9a1ae0a9fed543b8"/>
    <p:sldId xmlns:r="http://schemas.openxmlformats.org/officeDocument/2006/relationships" id="260" r:id="R9d274a8d3af345ef"/>
    <p:sldId xmlns:r="http://schemas.openxmlformats.org/officeDocument/2006/relationships" id="261" r:id="Ra6b02ba518274f37"/>
    <p:sldId xmlns:r="http://schemas.openxmlformats.org/officeDocument/2006/relationships" id="262" r:id="Rd62f7a82b595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5d9f7e2e9495e" /><Relationship Type="http://schemas.openxmlformats.org/officeDocument/2006/relationships/slide" Target="/ppt/slides/slide1.xml" Id="Rc0bdbc56b46141e9" /><Relationship Type="http://schemas.openxmlformats.org/officeDocument/2006/relationships/slide" Target="/ppt/slides/slide2.xml" Id="R0d711ef920474a74" /><Relationship Type="http://schemas.openxmlformats.org/officeDocument/2006/relationships/slide" Target="/ppt/slides/slide3.xml" Id="Rd1846e1b8e994b9d" /><Relationship Type="http://schemas.openxmlformats.org/officeDocument/2006/relationships/slide" Target="/ppt/slides/slide4.xml" Id="R9a1ae0a9fed543b8" /><Relationship Type="http://schemas.openxmlformats.org/officeDocument/2006/relationships/slide" Target="/ppt/slides/slide5.xml" Id="R9d274a8d3af345ef" /><Relationship Type="http://schemas.openxmlformats.org/officeDocument/2006/relationships/slide" Target="/ppt/slides/slide6.xml" Id="Ra6b02ba518274f37" /><Relationship Type="http://schemas.openxmlformats.org/officeDocument/2006/relationships/slide" Target="/ppt/slides/slide7.xml" Id="Rd62f7a82b595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8e0014056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8b5f608a4a79" /><Relationship Type="http://schemas.openxmlformats.org/officeDocument/2006/relationships/theme" Target="/ppt/slideMasters/theme/theme1.xml" Id="R5388be5875bc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78b5f608a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86007949d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6250e4a4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7332c04a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8c4c267d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db14f0e3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306a1374944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f287e2db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