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ce651995e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0d7da9d6b47b0"/>
  </p:sldMasterIdLst>
  <p:sldIdLst>
    <p:sldId xmlns:r="http://schemas.openxmlformats.org/officeDocument/2006/relationships" id="256" r:id="R9d66869269794d20"/>
    <p:sldId xmlns:r="http://schemas.openxmlformats.org/officeDocument/2006/relationships" id="257" r:id="R8a9cba0022cd4140"/>
    <p:sldId xmlns:r="http://schemas.openxmlformats.org/officeDocument/2006/relationships" id="258" r:id="R8901afddc3314ef9"/>
    <p:sldId xmlns:r="http://schemas.openxmlformats.org/officeDocument/2006/relationships" id="259" r:id="Rcf0a902847d14ea9"/>
    <p:sldId xmlns:r="http://schemas.openxmlformats.org/officeDocument/2006/relationships" id="260" r:id="Rc96b01fc2ba1426b"/>
    <p:sldId xmlns:r="http://schemas.openxmlformats.org/officeDocument/2006/relationships" id="261" r:id="R39535327f7e2444e"/>
    <p:sldId xmlns:r="http://schemas.openxmlformats.org/officeDocument/2006/relationships" id="262" r:id="Rebd2b88e9655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0d7da9d6b47b0" /><Relationship Type="http://schemas.openxmlformats.org/officeDocument/2006/relationships/slide" Target="/ppt/slides/slide1.xml" Id="R9d66869269794d20" /><Relationship Type="http://schemas.openxmlformats.org/officeDocument/2006/relationships/slide" Target="/ppt/slides/slide2.xml" Id="R8a9cba0022cd4140" /><Relationship Type="http://schemas.openxmlformats.org/officeDocument/2006/relationships/slide" Target="/ppt/slides/slide3.xml" Id="R8901afddc3314ef9" /><Relationship Type="http://schemas.openxmlformats.org/officeDocument/2006/relationships/slide" Target="/ppt/slides/slide4.xml" Id="Rcf0a902847d14ea9" /><Relationship Type="http://schemas.openxmlformats.org/officeDocument/2006/relationships/slide" Target="/ppt/slides/slide5.xml" Id="Rc96b01fc2ba1426b" /><Relationship Type="http://schemas.openxmlformats.org/officeDocument/2006/relationships/slide" Target="/ppt/slides/slide6.xml" Id="R39535327f7e2444e" /><Relationship Type="http://schemas.openxmlformats.org/officeDocument/2006/relationships/slide" Target="/ppt/slides/slide7.xml" Id="Rebd2b88e9655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f0bacce064c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adcec5cdd4831" /><Relationship Type="http://schemas.openxmlformats.org/officeDocument/2006/relationships/theme" Target="/ppt/slideMasters/theme/theme1.xml" Id="R0284bc577976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adcec5cdd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286834744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039593252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ae0b077c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a578bb2f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4992a904d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cbf265df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b3e5094b3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RUNDE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−13 141 557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19 562 236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20 231 784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DELAWARE, LP  –  41,5 %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HOLDINGS, LP.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CAYMAN, LP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