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72885e723341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84efaef7bf4f7c"/>
  </p:sldMasterIdLst>
  <p:sldIdLst>
    <p:sldId xmlns:r="http://schemas.openxmlformats.org/officeDocument/2006/relationships" id="256" r:id="Rfcc19e8f34354b68"/>
    <p:sldId xmlns:r="http://schemas.openxmlformats.org/officeDocument/2006/relationships" id="257" r:id="R1789ea57bca54da0"/>
    <p:sldId xmlns:r="http://schemas.openxmlformats.org/officeDocument/2006/relationships" id="258" r:id="R6ca5fccab61645f2"/>
    <p:sldId xmlns:r="http://schemas.openxmlformats.org/officeDocument/2006/relationships" id="259" r:id="Rf4ad2c6ddc1c4094"/>
    <p:sldId xmlns:r="http://schemas.openxmlformats.org/officeDocument/2006/relationships" id="260" r:id="R6032c0a889f34319"/>
    <p:sldId xmlns:r="http://schemas.openxmlformats.org/officeDocument/2006/relationships" id="261" r:id="R590037510c6e4f1d"/>
    <p:sldId xmlns:r="http://schemas.openxmlformats.org/officeDocument/2006/relationships" id="262" r:id="Ra251cfc98c8f45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84efaef7bf4f7c" /><Relationship Type="http://schemas.openxmlformats.org/officeDocument/2006/relationships/slide" Target="/ppt/slides/slide1.xml" Id="Rfcc19e8f34354b68" /><Relationship Type="http://schemas.openxmlformats.org/officeDocument/2006/relationships/slide" Target="/ppt/slides/slide2.xml" Id="R1789ea57bca54da0" /><Relationship Type="http://schemas.openxmlformats.org/officeDocument/2006/relationships/slide" Target="/ppt/slides/slide3.xml" Id="R6ca5fccab61645f2" /><Relationship Type="http://schemas.openxmlformats.org/officeDocument/2006/relationships/slide" Target="/ppt/slides/slide4.xml" Id="Rf4ad2c6ddc1c4094" /><Relationship Type="http://schemas.openxmlformats.org/officeDocument/2006/relationships/slide" Target="/ppt/slides/slide5.xml" Id="R6032c0a889f34319" /><Relationship Type="http://schemas.openxmlformats.org/officeDocument/2006/relationships/slide" Target="/ppt/slides/slide6.xml" Id="R590037510c6e4f1d" /><Relationship Type="http://schemas.openxmlformats.org/officeDocument/2006/relationships/slide" Target="/ppt/slides/slide7.xml" Id="Ra251cfc98c8f45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f9201ba3245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dd828e66d4b6c" /><Relationship Type="http://schemas.openxmlformats.org/officeDocument/2006/relationships/theme" Target="/ppt/slideMasters/theme/theme1.xml" Id="R6a9996bbe3e14e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ddd828e66d4b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c20e20e8342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48c06adc14d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129eb34064a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a3e624a7746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9fe6ac2ba41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d4a39a50141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c8978b31542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 AS ble etablert [år] og holder til i Godøya.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113 599 239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−7 056 300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130 417 917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172 798 008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663 164 729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STAALE OTTO DYB  –  41,1 %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MORTEN AARSETH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 II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FLEM AS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STIG FLEM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DYBDE AS  –  5,4 %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Jussmarka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6055 Godøya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923 095 489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