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b2948d6a81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191b04b22a4397"/>
  </p:sldMasterIdLst>
  <p:sldIdLst>
    <p:sldId xmlns:r="http://schemas.openxmlformats.org/officeDocument/2006/relationships" id="256" r:id="R5731868075bf49a0"/>
    <p:sldId xmlns:r="http://schemas.openxmlformats.org/officeDocument/2006/relationships" id="257" r:id="R3fd5f34af70d4898"/>
    <p:sldId xmlns:r="http://schemas.openxmlformats.org/officeDocument/2006/relationships" id="258" r:id="Rfcd6d16b364c452f"/>
    <p:sldId xmlns:r="http://schemas.openxmlformats.org/officeDocument/2006/relationships" id="259" r:id="R01b8dd88a9794515"/>
    <p:sldId xmlns:r="http://schemas.openxmlformats.org/officeDocument/2006/relationships" id="260" r:id="Rfb64be5f1391459f"/>
    <p:sldId xmlns:r="http://schemas.openxmlformats.org/officeDocument/2006/relationships" id="261" r:id="R15e2bd1b7ac0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91b04b22a4397" /><Relationship Type="http://schemas.openxmlformats.org/officeDocument/2006/relationships/slide" Target="/ppt/slides/slide1.xml" Id="R5731868075bf49a0" /><Relationship Type="http://schemas.openxmlformats.org/officeDocument/2006/relationships/slide" Target="/ppt/slides/slide2.xml" Id="R3fd5f34af70d4898" /><Relationship Type="http://schemas.openxmlformats.org/officeDocument/2006/relationships/slide" Target="/ppt/slides/slide3.xml" Id="Rfcd6d16b364c452f" /><Relationship Type="http://schemas.openxmlformats.org/officeDocument/2006/relationships/slide" Target="/ppt/slides/slide4.xml" Id="R01b8dd88a9794515" /><Relationship Type="http://schemas.openxmlformats.org/officeDocument/2006/relationships/slide" Target="/ppt/slides/slide5.xml" Id="Rfb64be5f1391459f" /><Relationship Type="http://schemas.openxmlformats.org/officeDocument/2006/relationships/slide" Target="/ppt/slides/slide6.xml" Id="R15e2bd1b7ac0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a6d8ab95047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655cc6a194e5c" /><Relationship Type="http://schemas.openxmlformats.org/officeDocument/2006/relationships/theme" Target="/ppt/slideMasters/theme/theme1.xml" Id="Rcc56c80dae8a48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0655cc6a194e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48e8c98b543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96c866955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93b4ea1c648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687e943c4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cec64c0cb44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f3f21cec849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Jussmarka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923 095 489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LORAN AS</a:t>
            </a:r>
          </a:p>
        </p:txBody>
      </p:sp>
    </p:spTree>
  </p:cSld>
  <p:clrMapOvr>
    <a:masterClrMapping xmlns:a="http://schemas.openxmlformats.org/drawingml/2006/main"/>
  </p:clrMapOvr>
</p:sld>
</file>