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1e594e326f44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855c8eb1fc4ad4"/>
  </p:sldMasterIdLst>
  <p:sldIdLst>
    <p:sldId xmlns:r="http://schemas.openxmlformats.org/officeDocument/2006/relationships" id="256" r:id="R80ca1191038c423a"/>
    <p:sldId xmlns:r="http://schemas.openxmlformats.org/officeDocument/2006/relationships" id="257" r:id="R3524657e47d44fbb"/>
    <p:sldId xmlns:r="http://schemas.openxmlformats.org/officeDocument/2006/relationships" id="258" r:id="R7700b2fdb0714a74"/>
    <p:sldId xmlns:r="http://schemas.openxmlformats.org/officeDocument/2006/relationships" id="259" r:id="R7b75f2193e1c43a5"/>
    <p:sldId xmlns:r="http://schemas.openxmlformats.org/officeDocument/2006/relationships" id="260" r:id="Rdc52a581f407445a"/>
    <p:sldId xmlns:r="http://schemas.openxmlformats.org/officeDocument/2006/relationships" id="261" r:id="Rcc383f26b4de440e"/>
    <p:sldId xmlns:r="http://schemas.openxmlformats.org/officeDocument/2006/relationships" id="262" r:id="Ra56801cf594343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855c8eb1fc4ad4" /><Relationship Type="http://schemas.openxmlformats.org/officeDocument/2006/relationships/slide" Target="/ppt/slides/slide1.xml" Id="R80ca1191038c423a" /><Relationship Type="http://schemas.openxmlformats.org/officeDocument/2006/relationships/slide" Target="/ppt/slides/slide2.xml" Id="R3524657e47d44fbb" /><Relationship Type="http://schemas.openxmlformats.org/officeDocument/2006/relationships/slide" Target="/ppt/slides/slide3.xml" Id="R7700b2fdb0714a74" /><Relationship Type="http://schemas.openxmlformats.org/officeDocument/2006/relationships/slide" Target="/ppt/slides/slide4.xml" Id="R7b75f2193e1c43a5" /><Relationship Type="http://schemas.openxmlformats.org/officeDocument/2006/relationships/slide" Target="/ppt/slides/slide5.xml" Id="Rdc52a581f407445a" /><Relationship Type="http://schemas.openxmlformats.org/officeDocument/2006/relationships/slide" Target="/ppt/slides/slide6.xml" Id="Rcc383f26b4de440e" /><Relationship Type="http://schemas.openxmlformats.org/officeDocument/2006/relationships/slide" Target="/ppt/slides/slide7.xml" Id="Ra56801cf594343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df4f18f70945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9f31170614ba0" /><Relationship Type="http://schemas.openxmlformats.org/officeDocument/2006/relationships/theme" Target="/ppt/slideMasters/theme/theme1.xml" Id="Rc4464cf1a1ec47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49f31170614b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36895ddc642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bf5e272e549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7276ba4f24e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87702ec8145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896222a4d46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699d81e784b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da963664b4c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TRØNDELAG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REGNSKAP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12 882 315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841 522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693 394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2 656 740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5 076 156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SPAREBANK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HIDA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Øragata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923 095 411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