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92250f0b5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702cc5fd84e1e"/>
  </p:sldMasterIdLst>
  <p:sldIdLst>
    <p:sldId xmlns:r="http://schemas.openxmlformats.org/officeDocument/2006/relationships" id="256" r:id="R0ac202ffa5a2478f"/>
    <p:sldId xmlns:r="http://schemas.openxmlformats.org/officeDocument/2006/relationships" id="257" r:id="R3a1ad1a1805643cf"/>
    <p:sldId xmlns:r="http://schemas.openxmlformats.org/officeDocument/2006/relationships" id="258" r:id="R8f7ba95697ae4f2d"/>
    <p:sldId xmlns:r="http://schemas.openxmlformats.org/officeDocument/2006/relationships" id="259" r:id="R6e5603e279c84bf2"/>
    <p:sldId xmlns:r="http://schemas.openxmlformats.org/officeDocument/2006/relationships" id="260" r:id="R2aaa127872024ab0"/>
    <p:sldId xmlns:r="http://schemas.openxmlformats.org/officeDocument/2006/relationships" id="261" r:id="R243d4bee0e3a4b30"/>
    <p:sldId xmlns:r="http://schemas.openxmlformats.org/officeDocument/2006/relationships" id="262" r:id="R9d2d3d4a5ccf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702cc5fd84e1e" /><Relationship Type="http://schemas.openxmlformats.org/officeDocument/2006/relationships/slide" Target="/ppt/slides/slide1.xml" Id="R0ac202ffa5a2478f" /><Relationship Type="http://schemas.openxmlformats.org/officeDocument/2006/relationships/slide" Target="/ppt/slides/slide2.xml" Id="R3a1ad1a1805643cf" /><Relationship Type="http://schemas.openxmlformats.org/officeDocument/2006/relationships/slide" Target="/ppt/slides/slide3.xml" Id="R8f7ba95697ae4f2d" /><Relationship Type="http://schemas.openxmlformats.org/officeDocument/2006/relationships/slide" Target="/ppt/slides/slide4.xml" Id="R6e5603e279c84bf2" /><Relationship Type="http://schemas.openxmlformats.org/officeDocument/2006/relationships/slide" Target="/ppt/slides/slide5.xml" Id="R2aaa127872024ab0" /><Relationship Type="http://schemas.openxmlformats.org/officeDocument/2006/relationships/slide" Target="/ppt/slides/slide6.xml" Id="R243d4bee0e3a4b30" /><Relationship Type="http://schemas.openxmlformats.org/officeDocument/2006/relationships/slide" Target="/ppt/slides/slide7.xml" Id="R9d2d3d4a5ccf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6bbc63017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2eb85ff074a9b" /><Relationship Type="http://schemas.openxmlformats.org/officeDocument/2006/relationships/theme" Target="/ppt/slideMasters/theme/theme1.xml" Id="R0d92cf69830f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2eb85ff07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cdfc605df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6dc930127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21b95c994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2e4e2c882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33ec8cbc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c0093e27e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c7aa0d47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3 307 752 000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