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65588d40c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c33e0e3324c84"/>
  </p:sldMasterIdLst>
  <p:sldIdLst>
    <p:sldId xmlns:r="http://schemas.openxmlformats.org/officeDocument/2006/relationships" id="256" r:id="R26a4000748424342"/>
    <p:sldId xmlns:r="http://schemas.openxmlformats.org/officeDocument/2006/relationships" id="257" r:id="Rcb353cf404ea40a6"/>
    <p:sldId xmlns:r="http://schemas.openxmlformats.org/officeDocument/2006/relationships" id="258" r:id="R70e65ea85eb943e9"/>
    <p:sldId xmlns:r="http://schemas.openxmlformats.org/officeDocument/2006/relationships" id="259" r:id="R50c8cacc90514f73"/>
    <p:sldId xmlns:r="http://schemas.openxmlformats.org/officeDocument/2006/relationships" id="260" r:id="R6b5b90f1f0b446d7"/>
    <p:sldId xmlns:r="http://schemas.openxmlformats.org/officeDocument/2006/relationships" id="261" r:id="R7409ebb37e9547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c33e0e3324c84" /><Relationship Type="http://schemas.openxmlformats.org/officeDocument/2006/relationships/slide" Target="/ppt/slides/slide1.xml" Id="R26a4000748424342" /><Relationship Type="http://schemas.openxmlformats.org/officeDocument/2006/relationships/slide" Target="/ppt/slides/slide2.xml" Id="Rcb353cf404ea40a6" /><Relationship Type="http://schemas.openxmlformats.org/officeDocument/2006/relationships/slide" Target="/ppt/slides/slide3.xml" Id="R70e65ea85eb943e9" /><Relationship Type="http://schemas.openxmlformats.org/officeDocument/2006/relationships/slide" Target="/ppt/slides/slide4.xml" Id="R50c8cacc90514f73" /><Relationship Type="http://schemas.openxmlformats.org/officeDocument/2006/relationships/slide" Target="/ppt/slides/slide5.xml" Id="R6b5b90f1f0b446d7" /><Relationship Type="http://schemas.openxmlformats.org/officeDocument/2006/relationships/slide" Target="/ppt/slides/slide6.xml" Id="R7409ebb37e9547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04be1ed6b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71a272dfe451c" /><Relationship Type="http://schemas.openxmlformats.org/officeDocument/2006/relationships/theme" Target="/ppt/slideMasters/theme/theme1.xml" Id="Rd37c979ab646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71a272dfe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bbaab75d84a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7b26b6e8449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2ac7cca3845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5078de1c147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966d4bc0e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516735c85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KONSERN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