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630671032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1e746579e461f"/>
  </p:sldMasterIdLst>
  <p:sldIdLst>
    <p:sldId xmlns:r="http://schemas.openxmlformats.org/officeDocument/2006/relationships" id="256" r:id="Ra7f75614596e44f4"/>
    <p:sldId xmlns:r="http://schemas.openxmlformats.org/officeDocument/2006/relationships" id="257" r:id="Rd9fcd1bedd5a46a7"/>
    <p:sldId xmlns:r="http://schemas.openxmlformats.org/officeDocument/2006/relationships" id="258" r:id="R90eb1ed247d34624"/>
    <p:sldId xmlns:r="http://schemas.openxmlformats.org/officeDocument/2006/relationships" id="259" r:id="R9306b6efb89a4eb9"/>
    <p:sldId xmlns:r="http://schemas.openxmlformats.org/officeDocument/2006/relationships" id="260" r:id="R4ccfbfcf142e4514"/>
    <p:sldId xmlns:r="http://schemas.openxmlformats.org/officeDocument/2006/relationships" id="261" r:id="R617becefe42c4305"/>
    <p:sldId xmlns:r="http://schemas.openxmlformats.org/officeDocument/2006/relationships" id="262" r:id="R3ba2930f1a4b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1e746579e461f" /><Relationship Type="http://schemas.openxmlformats.org/officeDocument/2006/relationships/slide" Target="/ppt/slides/slide1.xml" Id="Ra7f75614596e44f4" /><Relationship Type="http://schemas.openxmlformats.org/officeDocument/2006/relationships/slide" Target="/ppt/slides/slide2.xml" Id="Rd9fcd1bedd5a46a7" /><Relationship Type="http://schemas.openxmlformats.org/officeDocument/2006/relationships/slide" Target="/ppt/slides/slide3.xml" Id="R90eb1ed247d34624" /><Relationship Type="http://schemas.openxmlformats.org/officeDocument/2006/relationships/slide" Target="/ppt/slides/slide4.xml" Id="R9306b6efb89a4eb9" /><Relationship Type="http://schemas.openxmlformats.org/officeDocument/2006/relationships/slide" Target="/ppt/slides/slide5.xml" Id="R4ccfbfcf142e4514" /><Relationship Type="http://schemas.openxmlformats.org/officeDocument/2006/relationships/slide" Target="/ppt/slides/slide6.xml" Id="R617becefe42c4305" /><Relationship Type="http://schemas.openxmlformats.org/officeDocument/2006/relationships/slide" Target="/ppt/slides/slide7.xml" Id="R3ba2930f1a4b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08aa2e2f7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116c7ebea4689" /><Relationship Type="http://schemas.openxmlformats.org/officeDocument/2006/relationships/theme" Target="/ppt/slideMasters/theme/theme1.xml" Id="R596e9ef029ef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116c7ebea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1834d850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77dabee3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1b2fd345a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4837b71c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616771d4e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33e9f977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2208b008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OSLO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