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4ebd501aa4d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7c6af10544660"/>
  </p:sldMasterIdLst>
  <p:sldIdLst>
    <p:sldId xmlns:r="http://schemas.openxmlformats.org/officeDocument/2006/relationships" id="256" r:id="R030b6880b15e415f"/>
    <p:sldId xmlns:r="http://schemas.openxmlformats.org/officeDocument/2006/relationships" id="257" r:id="R973850b3365e4b5b"/>
    <p:sldId xmlns:r="http://schemas.openxmlformats.org/officeDocument/2006/relationships" id="258" r:id="Rde01185ce8914e78"/>
    <p:sldId xmlns:r="http://schemas.openxmlformats.org/officeDocument/2006/relationships" id="259" r:id="Re5bd2b1f973c4c69"/>
    <p:sldId xmlns:r="http://schemas.openxmlformats.org/officeDocument/2006/relationships" id="260" r:id="Rd055e920f4854e42"/>
    <p:sldId xmlns:r="http://schemas.openxmlformats.org/officeDocument/2006/relationships" id="261" r:id="R320cb797e989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7c6af10544660" /><Relationship Type="http://schemas.openxmlformats.org/officeDocument/2006/relationships/slide" Target="/ppt/slides/slide1.xml" Id="R030b6880b15e415f" /><Relationship Type="http://schemas.openxmlformats.org/officeDocument/2006/relationships/slide" Target="/ppt/slides/slide2.xml" Id="R973850b3365e4b5b" /><Relationship Type="http://schemas.openxmlformats.org/officeDocument/2006/relationships/slide" Target="/ppt/slides/slide3.xml" Id="Rde01185ce8914e78" /><Relationship Type="http://schemas.openxmlformats.org/officeDocument/2006/relationships/slide" Target="/ppt/slides/slide4.xml" Id="Re5bd2b1f973c4c69" /><Relationship Type="http://schemas.openxmlformats.org/officeDocument/2006/relationships/slide" Target="/ppt/slides/slide5.xml" Id="Rd055e920f4854e42" /><Relationship Type="http://schemas.openxmlformats.org/officeDocument/2006/relationships/slide" Target="/ppt/slides/slide6.xml" Id="R320cb797e989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d088a7d7d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0aede4624190" /><Relationship Type="http://schemas.openxmlformats.org/officeDocument/2006/relationships/theme" Target="/ppt/slideMasters/theme/theme1.xml" Id="Raa12cee4b9c3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2c0aede462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1a3b7a90c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9e1bb5f91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fce88173f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3b5934173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dc1877d17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0367ed0194a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AIDER OSLO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923 090 010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