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5df06427c3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28976aa7e49fd"/>
  </p:sldMasterIdLst>
  <p:sldIdLst>
    <p:sldId xmlns:r="http://schemas.openxmlformats.org/officeDocument/2006/relationships" id="256" r:id="Rdb543ee3c9f7439c"/>
    <p:sldId xmlns:r="http://schemas.openxmlformats.org/officeDocument/2006/relationships" id="257" r:id="Rd9e761dc8cfa469d"/>
    <p:sldId xmlns:r="http://schemas.openxmlformats.org/officeDocument/2006/relationships" id="258" r:id="R44b6b5deecf0470e"/>
    <p:sldId xmlns:r="http://schemas.openxmlformats.org/officeDocument/2006/relationships" id="259" r:id="R01f86c7eb5fa488d"/>
    <p:sldId xmlns:r="http://schemas.openxmlformats.org/officeDocument/2006/relationships" id="260" r:id="R62e943e3970d44e9"/>
    <p:sldId xmlns:r="http://schemas.openxmlformats.org/officeDocument/2006/relationships" id="261" r:id="R455827e63b894878"/>
    <p:sldId xmlns:r="http://schemas.openxmlformats.org/officeDocument/2006/relationships" id="262" r:id="R8f025a214c97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28976aa7e49fd" /><Relationship Type="http://schemas.openxmlformats.org/officeDocument/2006/relationships/slide" Target="/ppt/slides/slide1.xml" Id="Rdb543ee3c9f7439c" /><Relationship Type="http://schemas.openxmlformats.org/officeDocument/2006/relationships/slide" Target="/ppt/slides/slide2.xml" Id="Rd9e761dc8cfa469d" /><Relationship Type="http://schemas.openxmlformats.org/officeDocument/2006/relationships/slide" Target="/ppt/slides/slide3.xml" Id="R44b6b5deecf0470e" /><Relationship Type="http://schemas.openxmlformats.org/officeDocument/2006/relationships/slide" Target="/ppt/slides/slide4.xml" Id="R01f86c7eb5fa488d" /><Relationship Type="http://schemas.openxmlformats.org/officeDocument/2006/relationships/slide" Target="/ppt/slides/slide5.xml" Id="R62e943e3970d44e9" /><Relationship Type="http://schemas.openxmlformats.org/officeDocument/2006/relationships/slide" Target="/ppt/slides/slide6.xml" Id="R455827e63b894878" /><Relationship Type="http://schemas.openxmlformats.org/officeDocument/2006/relationships/slide" Target="/ppt/slides/slide7.xml" Id="R8f025a214c97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caea8df47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98e778ae24df0" /><Relationship Type="http://schemas.openxmlformats.org/officeDocument/2006/relationships/theme" Target="/ppt/slideMasters/theme/theme1.xml" Id="R59f8f1f08431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98e778ae2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f93a210a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3a6dc508c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6b6a38fd4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5daf53705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43fc596c2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e6632e40b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3a1045a841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