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806d4eea1e048f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9b60095e976442e"/>
  </p:sldMasterIdLst>
  <p:sldIdLst>
    <p:sldId xmlns:r="http://schemas.openxmlformats.org/officeDocument/2006/relationships" id="256" r:id="Re91790fa93b845ff"/>
    <p:sldId xmlns:r="http://schemas.openxmlformats.org/officeDocument/2006/relationships" id="257" r:id="R0e6619522ffb4475"/>
    <p:sldId xmlns:r="http://schemas.openxmlformats.org/officeDocument/2006/relationships" id="258" r:id="Rf61bca08689f42e3"/>
    <p:sldId xmlns:r="http://schemas.openxmlformats.org/officeDocument/2006/relationships" id="259" r:id="Ra1399332419d4d49"/>
    <p:sldId xmlns:r="http://schemas.openxmlformats.org/officeDocument/2006/relationships" id="260" r:id="R5f269235eca74bcd"/>
    <p:sldId xmlns:r="http://schemas.openxmlformats.org/officeDocument/2006/relationships" id="261" r:id="Ra5f8b6deb44a4e3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b60095e976442e" /><Relationship Type="http://schemas.openxmlformats.org/officeDocument/2006/relationships/slide" Target="/ppt/slides/slide1.xml" Id="Re91790fa93b845ff" /><Relationship Type="http://schemas.openxmlformats.org/officeDocument/2006/relationships/slide" Target="/ppt/slides/slide2.xml" Id="R0e6619522ffb4475" /><Relationship Type="http://schemas.openxmlformats.org/officeDocument/2006/relationships/slide" Target="/ppt/slides/slide3.xml" Id="Rf61bca08689f42e3" /><Relationship Type="http://schemas.openxmlformats.org/officeDocument/2006/relationships/slide" Target="/ppt/slides/slide4.xml" Id="Ra1399332419d4d49" /><Relationship Type="http://schemas.openxmlformats.org/officeDocument/2006/relationships/slide" Target="/ppt/slides/slide5.xml" Id="R5f269235eca74bcd" /><Relationship Type="http://schemas.openxmlformats.org/officeDocument/2006/relationships/slide" Target="/ppt/slides/slide6.xml" Id="Ra5f8b6deb44a4e3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d46a940056486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18c0ef9e394167" /><Relationship Type="http://schemas.openxmlformats.org/officeDocument/2006/relationships/theme" Target="/ppt/slideMasters/theme/theme1.xml" Id="Ra27903f8ce574db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818c0ef9e39416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307850926e40d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37040a4c0346f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ab833b36b24f7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3a38ee3fa5449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6b69fbbe79451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e3d9198dba4b5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CEDRA REGNSKAPSSERVICE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CEDRA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CEDRA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CEDRA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CEDRA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CEDRA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923 070 559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CEDRA REGNSKAPSSERVICE AS</a:t>
            </a:r>
          </a:p>
        </p:txBody>
      </p:sp>
    </p:spTree>
  </p:cSld>
  <p:clrMapOvr>
    <a:masterClrMapping xmlns:a="http://schemas.openxmlformats.org/drawingml/2006/main"/>
  </p:clrMapOvr>
</p:sld>
</file>