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6239cbf3ab4f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6a407b7ad14a97"/>
  </p:sldMasterIdLst>
  <p:sldIdLst>
    <p:sldId xmlns:r="http://schemas.openxmlformats.org/officeDocument/2006/relationships" id="256" r:id="R745b92b8e3a047cb"/>
    <p:sldId xmlns:r="http://schemas.openxmlformats.org/officeDocument/2006/relationships" id="257" r:id="R225d3363e6404394"/>
    <p:sldId xmlns:r="http://schemas.openxmlformats.org/officeDocument/2006/relationships" id="258" r:id="R6a737c5df3794b55"/>
    <p:sldId xmlns:r="http://schemas.openxmlformats.org/officeDocument/2006/relationships" id="259" r:id="Rdaefa7182586419f"/>
    <p:sldId xmlns:r="http://schemas.openxmlformats.org/officeDocument/2006/relationships" id="260" r:id="Rf8eb18d3fc9d43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6a407b7ad14a97" /><Relationship Type="http://schemas.openxmlformats.org/officeDocument/2006/relationships/slide" Target="/ppt/slides/slide1.xml" Id="R745b92b8e3a047cb" /><Relationship Type="http://schemas.openxmlformats.org/officeDocument/2006/relationships/slide" Target="/ppt/slides/slide2.xml" Id="R225d3363e6404394" /><Relationship Type="http://schemas.openxmlformats.org/officeDocument/2006/relationships/slide" Target="/ppt/slides/slide3.xml" Id="R6a737c5df3794b55" /><Relationship Type="http://schemas.openxmlformats.org/officeDocument/2006/relationships/slide" Target="/ppt/slides/slide4.xml" Id="Rdaefa7182586419f" /><Relationship Type="http://schemas.openxmlformats.org/officeDocument/2006/relationships/slide" Target="/ppt/slides/slide5.xml" Id="Rf8eb18d3fc9d43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729e53399f45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1f8cadf47e4231" /><Relationship Type="http://schemas.openxmlformats.org/officeDocument/2006/relationships/theme" Target="/ppt/slideMasters/theme/theme1.xml" Id="Rfa1ac81cc2b543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1f8cadf47e42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a2ff1a533d42b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a1462513b245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d110054234a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1f71a5bc6141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096d8610848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KRONPRINSENSGATE 6A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6A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KRONPRINSENSGATE 6A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6A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6A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6A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4608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923 061 916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KRONPRINSENSGATE 6A</a:t>
            </a:r>
          </a:p>
        </p:txBody>
      </p:sp>
    </p:spTree>
  </p:cSld>
  <p:clrMapOvr>
    <a:masterClrMapping xmlns:a="http://schemas.openxmlformats.org/drawingml/2006/main"/>
  </p:clrMapOvr>
</p:sld>
</file>