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7e016147a041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fcb481ba0d4aad"/>
  </p:sldMasterIdLst>
  <p:sldIdLst>
    <p:sldId xmlns:r="http://schemas.openxmlformats.org/officeDocument/2006/relationships" id="256" r:id="Rbcf4efb0b3114737"/>
    <p:sldId xmlns:r="http://schemas.openxmlformats.org/officeDocument/2006/relationships" id="257" r:id="Rd0ea4073420d4476"/>
    <p:sldId xmlns:r="http://schemas.openxmlformats.org/officeDocument/2006/relationships" id="258" r:id="Ree87a2a70e7f40e2"/>
    <p:sldId xmlns:r="http://schemas.openxmlformats.org/officeDocument/2006/relationships" id="259" r:id="Rd5fa2fd6c4df40f9"/>
    <p:sldId xmlns:r="http://schemas.openxmlformats.org/officeDocument/2006/relationships" id="260" r:id="R8fb41d7153d34045"/>
    <p:sldId xmlns:r="http://schemas.openxmlformats.org/officeDocument/2006/relationships" id="261" r:id="Rf71d1a7b12304a1e"/>
    <p:sldId xmlns:r="http://schemas.openxmlformats.org/officeDocument/2006/relationships" id="262" r:id="Rca25ca8493704a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fcb481ba0d4aad" /><Relationship Type="http://schemas.openxmlformats.org/officeDocument/2006/relationships/slide" Target="/ppt/slides/slide1.xml" Id="Rbcf4efb0b3114737" /><Relationship Type="http://schemas.openxmlformats.org/officeDocument/2006/relationships/slide" Target="/ppt/slides/slide2.xml" Id="Rd0ea4073420d4476" /><Relationship Type="http://schemas.openxmlformats.org/officeDocument/2006/relationships/slide" Target="/ppt/slides/slide3.xml" Id="Ree87a2a70e7f40e2" /><Relationship Type="http://schemas.openxmlformats.org/officeDocument/2006/relationships/slide" Target="/ppt/slides/slide4.xml" Id="Rd5fa2fd6c4df40f9" /><Relationship Type="http://schemas.openxmlformats.org/officeDocument/2006/relationships/slide" Target="/ppt/slides/slide5.xml" Id="R8fb41d7153d34045" /><Relationship Type="http://schemas.openxmlformats.org/officeDocument/2006/relationships/slide" Target="/ppt/slides/slide6.xml" Id="Rf71d1a7b12304a1e" /><Relationship Type="http://schemas.openxmlformats.org/officeDocument/2006/relationships/slide" Target="/ppt/slides/slide7.xml" Id="Rca25ca8493704a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c6ee26615d4f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838ead01e4a97" /><Relationship Type="http://schemas.openxmlformats.org/officeDocument/2006/relationships/theme" Target="/ppt/slideMasters/theme/theme1.xml" Id="R6af2cb929a5e43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c838ead01e4a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28b738ce84e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669d42ebb44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b94b5ed9245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1c6703ab248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cd862e7ce45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431ab25464d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d99f50bc345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 G. OTTERSLAND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G. OTTERSLAND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95 302 087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1 592 255 337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2 225 040 158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TOGOS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Tyholmsvei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923 018 247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