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5ad78148c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1861b0ee34472"/>
  </p:sldMasterIdLst>
  <p:sldIdLst>
    <p:sldId xmlns:r="http://schemas.openxmlformats.org/officeDocument/2006/relationships" id="256" r:id="Ra3f2e0ee69df4fd6"/>
    <p:sldId xmlns:r="http://schemas.openxmlformats.org/officeDocument/2006/relationships" id="257" r:id="Ra2b4e727e4414559"/>
    <p:sldId xmlns:r="http://schemas.openxmlformats.org/officeDocument/2006/relationships" id="258" r:id="R91cbbcd58cee4e9c"/>
    <p:sldId xmlns:r="http://schemas.openxmlformats.org/officeDocument/2006/relationships" id="259" r:id="R9c32a36c213944b1"/>
    <p:sldId xmlns:r="http://schemas.openxmlformats.org/officeDocument/2006/relationships" id="260" r:id="R5a126e71a1284a75"/>
    <p:sldId xmlns:r="http://schemas.openxmlformats.org/officeDocument/2006/relationships" id="261" r:id="R1820194fca78415e"/>
    <p:sldId xmlns:r="http://schemas.openxmlformats.org/officeDocument/2006/relationships" id="262" r:id="R7133561ec5b9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1861b0ee34472" /><Relationship Type="http://schemas.openxmlformats.org/officeDocument/2006/relationships/slide" Target="/ppt/slides/slide1.xml" Id="Ra3f2e0ee69df4fd6" /><Relationship Type="http://schemas.openxmlformats.org/officeDocument/2006/relationships/slide" Target="/ppt/slides/slide2.xml" Id="Ra2b4e727e4414559" /><Relationship Type="http://schemas.openxmlformats.org/officeDocument/2006/relationships/slide" Target="/ppt/slides/slide3.xml" Id="R91cbbcd58cee4e9c" /><Relationship Type="http://schemas.openxmlformats.org/officeDocument/2006/relationships/slide" Target="/ppt/slides/slide4.xml" Id="R9c32a36c213944b1" /><Relationship Type="http://schemas.openxmlformats.org/officeDocument/2006/relationships/slide" Target="/ppt/slides/slide5.xml" Id="R5a126e71a1284a75" /><Relationship Type="http://schemas.openxmlformats.org/officeDocument/2006/relationships/slide" Target="/ppt/slides/slide6.xml" Id="R1820194fca78415e" /><Relationship Type="http://schemas.openxmlformats.org/officeDocument/2006/relationships/slide" Target="/ppt/slides/slide7.xml" Id="R7133561ec5b9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163d1dc36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efe8384540d2" /><Relationship Type="http://schemas.openxmlformats.org/officeDocument/2006/relationships/theme" Target="/ppt/slideMasters/theme/theme1.xml" Id="R21c01469c155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2efe83845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91a5e17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9429514c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bae3740e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3328ae7a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80dde828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8da257eb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518d80d8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72 168 370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1 121 453 069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1 244 460 503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GURI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TONE ANETTE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