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60fc79a59945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b652c865fb4a9f"/>
  </p:sldMasterIdLst>
  <p:sldIdLst>
    <p:sldId xmlns:r="http://schemas.openxmlformats.org/officeDocument/2006/relationships" id="256" r:id="Rbbdbe291cbed4be3"/>
    <p:sldId xmlns:r="http://schemas.openxmlformats.org/officeDocument/2006/relationships" id="257" r:id="R4f151b096985493c"/>
    <p:sldId xmlns:r="http://schemas.openxmlformats.org/officeDocument/2006/relationships" id="258" r:id="R888b3cbbba1848d9"/>
    <p:sldId xmlns:r="http://schemas.openxmlformats.org/officeDocument/2006/relationships" id="259" r:id="Rde01d0abaeef4f01"/>
    <p:sldId xmlns:r="http://schemas.openxmlformats.org/officeDocument/2006/relationships" id="260" r:id="R94174e160a454896"/>
    <p:sldId xmlns:r="http://schemas.openxmlformats.org/officeDocument/2006/relationships" id="261" r:id="Rf6fae1b14634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652c865fb4a9f" /><Relationship Type="http://schemas.openxmlformats.org/officeDocument/2006/relationships/slide" Target="/ppt/slides/slide1.xml" Id="Rbbdbe291cbed4be3" /><Relationship Type="http://schemas.openxmlformats.org/officeDocument/2006/relationships/slide" Target="/ppt/slides/slide2.xml" Id="R4f151b096985493c" /><Relationship Type="http://schemas.openxmlformats.org/officeDocument/2006/relationships/slide" Target="/ppt/slides/slide3.xml" Id="R888b3cbbba1848d9" /><Relationship Type="http://schemas.openxmlformats.org/officeDocument/2006/relationships/slide" Target="/ppt/slides/slide4.xml" Id="Rde01d0abaeef4f01" /><Relationship Type="http://schemas.openxmlformats.org/officeDocument/2006/relationships/slide" Target="/ppt/slides/slide5.xml" Id="R94174e160a454896" /><Relationship Type="http://schemas.openxmlformats.org/officeDocument/2006/relationships/slide" Target="/ppt/slides/slide6.xml" Id="Rf6fae1b14634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80dd9abcd44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b59c6412a4291" /><Relationship Type="http://schemas.openxmlformats.org/officeDocument/2006/relationships/theme" Target="/ppt/slideMasters/theme/theme1.xml" Id="R96ece35a5d4640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8b59c6412a42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0eff3029a41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87228afb746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68e1a0b0d47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da054c2b449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d213eb2794c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2b33a14de48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Tyholmsvei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923 018 174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