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2ff82657e6d4cd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1795c0ec8774ae3"/>
  </p:sldMasterIdLst>
  <p:sldIdLst>
    <p:sldId xmlns:r="http://schemas.openxmlformats.org/officeDocument/2006/relationships" id="256" r:id="R2491a8c022fa4389"/>
    <p:sldId xmlns:r="http://schemas.openxmlformats.org/officeDocument/2006/relationships" id="257" r:id="R4364cdcca57f4a1c"/>
    <p:sldId xmlns:r="http://schemas.openxmlformats.org/officeDocument/2006/relationships" id="258" r:id="R9acdeb89ad574372"/>
    <p:sldId xmlns:r="http://schemas.openxmlformats.org/officeDocument/2006/relationships" id="259" r:id="Rb7fd62d462434a9e"/>
    <p:sldId xmlns:r="http://schemas.openxmlformats.org/officeDocument/2006/relationships" id="260" r:id="Rdd9b01e48e704a19"/>
    <p:sldId xmlns:r="http://schemas.openxmlformats.org/officeDocument/2006/relationships" id="261" r:id="Ra0d7d65af8f74135"/>
    <p:sldId xmlns:r="http://schemas.openxmlformats.org/officeDocument/2006/relationships" id="262" r:id="R13072a97b360416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795c0ec8774ae3" /><Relationship Type="http://schemas.openxmlformats.org/officeDocument/2006/relationships/slide" Target="/ppt/slides/slide1.xml" Id="R2491a8c022fa4389" /><Relationship Type="http://schemas.openxmlformats.org/officeDocument/2006/relationships/slide" Target="/ppt/slides/slide2.xml" Id="R4364cdcca57f4a1c" /><Relationship Type="http://schemas.openxmlformats.org/officeDocument/2006/relationships/slide" Target="/ppt/slides/slide3.xml" Id="R9acdeb89ad574372" /><Relationship Type="http://schemas.openxmlformats.org/officeDocument/2006/relationships/slide" Target="/ppt/slides/slide4.xml" Id="Rb7fd62d462434a9e" /><Relationship Type="http://schemas.openxmlformats.org/officeDocument/2006/relationships/slide" Target="/ppt/slides/slide5.xml" Id="Rdd9b01e48e704a19" /><Relationship Type="http://schemas.openxmlformats.org/officeDocument/2006/relationships/slide" Target="/ppt/slides/slide6.xml" Id="Ra0d7d65af8f74135" /><Relationship Type="http://schemas.openxmlformats.org/officeDocument/2006/relationships/slide" Target="/ppt/slides/slide7.xml" Id="R13072a97b360416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841c0b64bb489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5755dc29364be5" /><Relationship Type="http://schemas.openxmlformats.org/officeDocument/2006/relationships/theme" Target="/ppt/slideMasters/theme/theme1.xml" Id="R3a5e0a0e35a0469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55755dc29364be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3b9d8b2f0f411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e97ca74b0749e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9c9227b1f04da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7002ef7c3f4dc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e70881b87a465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58f3ef2fef4bb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6c4595fb1d49d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ERVIK HAVFISKE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ERVIK HAVFISKE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ERVIK HAVFISKE HOLDING AS ble etablert [år] og holder til i Stadlandet.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ERVIK HAVFISKE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ERVIK HAVFISKE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ERVIK HAVFISKE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6 660 000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−1 810 447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19 435 410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275 168 833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329 206 457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ERVIK HAVFISKE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KME INVEST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 ERVIK INVEST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ERVIK HAVFISKE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Otneim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6750 Stadlandet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922 988 463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ERVIK HAVFISKE HOLDING AS</a:t>
            </a:r>
          </a:p>
        </p:txBody>
      </p:sp>
    </p:spTree>
  </p:cSld>
  <p:clrMapOvr>
    <a:masterClrMapping xmlns:a="http://schemas.openxmlformats.org/drawingml/2006/main"/>
  </p:clrMapOvr>
</p:sld>
</file>