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eb69022e2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f2c446fa84fca"/>
  </p:sldMasterIdLst>
  <p:sldIdLst>
    <p:sldId xmlns:r="http://schemas.openxmlformats.org/officeDocument/2006/relationships" id="256" r:id="R59ed098302f74fa9"/>
    <p:sldId xmlns:r="http://schemas.openxmlformats.org/officeDocument/2006/relationships" id="257" r:id="Rba4d32f376d2443b"/>
    <p:sldId xmlns:r="http://schemas.openxmlformats.org/officeDocument/2006/relationships" id="258" r:id="Rc5d9ad83b1d441e3"/>
    <p:sldId xmlns:r="http://schemas.openxmlformats.org/officeDocument/2006/relationships" id="259" r:id="R3fa5142c4c3c42e7"/>
    <p:sldId xmlns:r="http://schemas.openxmlformats.org/officeDocument/2006/relationships" id="260" r:id="R1dcbec2817b94d51"/>
    <p:sldId xmlns:r="http://schemas.openxmlformats.org/officeDocument/2006/relationships" id="261" r:id="R3b97c5e69ce2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f2c446fa84fca" /><Relationship Type="http://schemas.openxmlformats.org/officeDocument/2006/relationships/slide" Target="/ppt/slides/slide1.xml" Id="R59ed098302f74fa9" /><Relationship Type="http://schemas.openxmlformats.org/officeDocument/2006/relationships/slide" Target="/ppt/slides/slide2.xml" Id="Rba4d32f376d2443b" /><Relationship Type="http://schemas.openxmlformats.org/officeDocument/2006/relationships/slide" Target="/ppt/slides/slide3.xml" Id="Rc5d9ad83b1d441e3" /><Relationship Type="http://schemas.openxmlformats.org/officeDocument/2006/relationships/slide" Target="/ppt/slides/slide4.xml" Id="R3fa5142c4c3c42e7" /><Relationship Type="http://schemas.openxmlformats.org/officeDocument/2006/relationships/slide" Target="/ppt/slides/slide5.xml" Id="R1dcbec2817b94d51" /><Relationship Type="http://schemas.openxmlformats.org/officeDocument/2006/relationships/slide" Target="/ppt/slides/slide6.xml" Id="R3b97c5e69ce2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ae80ae85b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dbe683b34dfb" /><Relationship Type="http://schemas.openxmlformats.org/officeDocument/2006/relationships/theme" Target="/ppt/slideMasters/theme/theme1.xml" Id="Rc964af0a7e39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ddbe683b3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60b3ba103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91d27a5a7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ea245d579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08cfb3efc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3578c562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df06de32b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