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7069bc8aa34d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710f3bb6b54f73"/>
  </p:sldMasterIdLst>
  <p:sldIdLst>
    <p:sldId xmlns:r="http://schemas.openxmlformats.org/officeDocument/2006/relationships" id="256" r:id="R9944ad060eb44df9"/>
    <p:sldId xmlns:r="http://schemas.openxmlformats.org/officeDocument/2006/relationships" id="257" r:id="Re7ad69dd6e0e45bd"/>
    <p:sldId xmlns:r="http://schemas.openxmlformats.org/officeDocument/2006/relationships" id="258" r:id="Rb7d72e306f044b1e"/>
    <p:sldId xmlns:r="http://schemas.openxmlformats.org/officeDocument/2006/relationships" id="259" r:id="Rd01d3c1553f144f3"/>
    <p:sldId xmlns:r="http://schemas.openxmlformats.org/officeDocument/2006/relationships" id="260" r:id="R8973462abea2496a"/>
    <p:sldId xmlns:r="http://schemas.openxmlformats.org/officeDocument/2006/relationships" id="261" r:id="R188b7f723a744b64"/>
    <p:sldId xmlns:r="http://schemas.openxmlformats.org/officeDocument/2006/relationships" id="262" r:id="R63f71ad0062a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10f3bb6b54f73" /><Relationship Type="http://schemas.openxmlformats.org/officeDocument/2006/relationships/slide" Target="/ppt/slides/slide1.xml" Id="R9944ad060eb44df9" /><Relationship Type="http://schemas.openxmlformats.org/officeDocument/2006/relationships/slide" Target="/ppt/slides/slide2.xml" Id="Re7ad69dd6e0e45bd" /><Relationship Type="http://schemas.openxmlformats.org/officeDocument/2006/relationships/slide" Target="/ppt/slides/slide3.xml" Id="Rb7d72e306f044b1e" /><Relationship Type="http://schemas.openxmlformats.org/officeDocument/2006/relationships/slide" Target="/ppt/slides/slide4.xml" Id="Rd01d3c1553f144f3" /><Relationship Type="http://schemas.openxmlformats.org/officeDocument/2006/relationships/slide" Target="/ppt/slides/slide5.xml" Id="R8973462abea2496a" /><Relationship Type="http://schemas.openxmlformats.org/officeDocument/2006/relationships/slide" Target="/ppt/slides/slide6.xml" Id="R188b7f723a744b64" /><Relationship Type="http://schemas.openxmlformats.org/officeDocument/2006/relationships/slide" Target="/ppt/slides/slide7.xml" Id="R63f71ad0062a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c8dd5c8e147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3a9b9c57149ee" /><Relationship Type="http://schemas.openxmlformats.org/officeDocument/2006/relationships/theme" Target="/ppt/slideMasters/theme/theme1.xml" Id="Rf36e13a36d6c44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73a9b9c57149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99e2ec80f45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e3a3ef5c14d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373a1a5d1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d660eb763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3611434ff47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da682a5ca4a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f70f55ecf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SPAR10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SPAR10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SPAR10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SPAR10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SPAR10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SPAR10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2 153 738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704 402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5 170 808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SPAR10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SVINDLAND REISTAD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SPAR10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Trestakks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922 898 588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SPAR10 AS</a:t>
            </a:r>
          </a:p>
        </p:txBody>
      </p:sp>
    </p:spTree>
  </p:cSld>
  <p:clrMapOvr>
    <a:masterClrMapping xmlns:a="http://schemas.openxmlformats.org/drawingml/2006/main"/>
  </p:clrMapOvr>
</p:sld>
</file>