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534fe3095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124ec175f43b8"/>
  </p:sldMasterIdLst>
  <p:sldIdLst>
    <p:sldId xmlns:r="http://schemas.openxmlformats.org/officeDocument/2006/relationships" id="256" r:id="R32a49327ad074451"/>
    <p:sldId xmlns:r="http://schemas.openxmlformats.org/officeDocument/2006/relationships" id="257" r:id="R6c7f8a966c7f4b40"/>
    <p:sldId xmlns:r="http://schemas.openxmlformats.org/officeDocument/2006/relationships" id="258" r:id="R739e10762c6c4400"/>
    <p:sldId xmlns:r="http://schemas.openxmlformats.org/officeDocument/2006/relationships" id="259" r:id="R4762e9fd87634a6b"/>
    <p:sldId xmlns:r="http://schemas.openxmlformats.org/officeDocument/2006/relationships" id="260" r:id="R5bc85a17117d4127"/>
    <p:sldId xmlns:r="http://schemas.openxmlformats.org/officeDocument/2006/relationships" id="261" r:id="R14d99d7b09de4c00"/>
    <p:sldId xmlns:r="http://schemas.openxmlformats.org/officeDocument/2006/relationships" id="262" r:id="Re5524239ba58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124ec175f43b8" /><Relationship Type="http://schemas.openxmlformats.org/officeDocument/2006/relationships/slide" Target="/ppt/slides/slide1.xml" Id="R32a49327ad074451" /><Relationship Type="http://schemas.openxmlformats.org/officeDocument/2006/relationships/slide" Target="/ppt/slides/slide2.xml" Id="R6c7f8a966c7f4b40" /><Relationship Type="http://schemas.openxmlformats.org/officeDocument/2006/relationships/slide" Target="/ppt/slides/slide3.xml" Id="R739e10762c6c4400" /><Relationship Type="http://schemas.openxmlformats.org/officeDocument/2006/relationships/slide" Target="/ppt/slides/slide4.xml" Id="R4762e9fd87634a6b" /><Relationship Type="http://schemas.openxmlformats.org/officeDocument/2006/relationships/slide" Target="/ppt/slides/slide5.xml" Id="R5bc85a17117d4127" /><Relationship Type="http://schemas.openxmlformats.org/officeDocument/2006/relationships/slide" Target="/ppt/slides/slide6.xml" Id="R14d99d7b09de4c00" /><Relationship Type="http://schemas.openxmlformats.org/officeDocument/2006/relationships/slide" Target="/ppt/slides/slide7.xml" Id="Re5524239ba58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0c5ef252b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8ed78dce472d" /><Relationship Type="http://schemas.openxmlformats.org/officeDocument/2006/relationships/theme" Target="/ppt/slideMasters/theme/theme1.xml" Id="R425a442b18dd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a8ed78dce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92388602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e6f816d6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11950651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b9942681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ee3da4f5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ce943686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416657b85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LUIGI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