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0ef55f440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76c70a43f4efa"/>
  </p:sldMasterIdLst>
  <p:sldIdLst>
    <p:sldId xmlns:r="http://schemas.openxmlformats.org/officeDocument/2006/relationships" id="256" r:id="Rd9c0cb9e66bd4249"/>
    <p:sldId xmlns:r="http://schemas.openxmlformats.org/officeDocument/2006/relationships" id="257" r:id="Rf043b572b4ba4ee0"/>
    <p:sldId xmlns:r="http://schemas.openxmlformats.org/officeDocument/2006/relationships" id="258" r:id="R67290af385bf4f64"/>
    <p:sldId xmlns:r="http://schemas.openxmlformats.org/officeDocument/2006/relationships" id="259" r:id="Re9e719d761f64f30"/>
    <p:sldId xmlns:r="http://schemas.openxmlformats.org/officeDocument/2006/relationships" id="260" r:id="R4799735352134c22"/>
    <p:sldId xmlns:r="http://schemas.openxmlformats.org/officeDocument/2006/relationships" id="261" r:id="R79fa36cea52b4aaf"/>
    <p:sldId xmlns:r="http://schemas.openxmlformats.org/officeDocument/2006/relationships" id="262" r:id="Rd9124995ff79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76c70a43f4efa" /><Relationship Type="http://schemas.openxmlformats.org/officeDocument/2006/relationships/slide" Target="/ppt/slides/slide1.xml" Id="Rd9c0cb9e66bd4249" /><Relationship Type="http://schemas.openxmlformats.org/officeDocument/2006/relationships/slide" Target="/ppt/slides/slide2.xml" Id="Rf043b572b4ba4ee0" /><Relationship Type="http://schemas.openxmlformats.org/officeDocument/2006/relationships/slide" Target="/ppt/slides/slide3.xml" Id="R67290af385bf4f64" /><Relationship Type="http://schemas.openxmlformats.org/officeDocument/2006/relationships/slide" Target="/ppt/slides/slide4.xml" Id="Re9e719d761f64f30" /><Relationship Type="http://schemas.openxmlformats.org/officeDocument/2006/relationships/slide" Target="/ppt/slides/slide5.xml" Id="R4799735352134c22" /><Relationship Type="http://schemas.openxmlformats.org/officeDocument/2006/relationships/slide" Target="/ppt/slides/slide6.xml" Id="R79fa36cea52b4aaf" /><Relationship Type="http://schemas.openxmlformats.org/officeDocument/2006/relationships/slide" Target="/ppt/slides/slide7.xml" Id="Rd9124995ff79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d3fcccd8d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d79d2bf34fa9" /><Relationship Type="http://schemas.openxmlformats.org/officeDocument/2006/relationships/theme" Target="/ppt/slideMasters/theme/theme1.xml" Id="R808550f8fb2d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ad79d2bf3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7b991d6f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1f730f14b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acec0f3d1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64d42994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f32babbb4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6dfb347f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648b5a9b9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ELYSIUM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ELYSIUM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1 381 195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 FRANCESCO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