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f6a7a1eb102649d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ef48d54472dc4933"/>
  </p:sldMasterIdLst>
  <p:sldIdLst>
    <p:sldId xmlns:r="http://schemas.openxmlformats.org/officeDocument/2006/relationships" id="256" r:id="Rb8e3263988f14c94"/>
    <p:sldId xmlns:r="http://schemas.openxmlformats.org/officeDocument/2006/relationships" id="257" r:id="R5e05338d4f054b5e"/>
    <p:sldId xmlns:r="http://schemas.openxmlformats.org/officeDocument/2006/relationships" id="258" r:id="R399996a71bd14254"/>
    <p:sldId xmlns:r="http://schemas.openxmlformats.org/officeDocument/2006/relationships" id="259" r:id="R3a2f3355dd5b493b"/>
    <p:sldId xmlns:r="http://schemas.openxmlformats.org/officeDocument/2006/relationships" id="260" r:id="R3a05268f939b4a99"/>
    <p:sldId xmlns:r="http://schemas.openxmlformats.org/officeDocument/2006/relationships" id="261" r:id="R24ce87cf4e724791"/>
    <p:sldId xmlns:r="http://schemas.openxmlformats.org/officeDocument/2006/relationships" id="262" r:id="R301d5ef71b994b0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f48d54472dc4933" /><Relationship Type="http://schemas.openxmlformats.org/officeDocument/2006/relationships/slide" Target="/ppt/slides/slide1.xml" Id="Rb8e3263988f14c94" /><Relationship Type="http://schemas.openxmlformats.org/officeDocument/2006/relationships/slide" Target="/ppt/slides/slide2.xml" Id="R5e05338d4f054b5e" /><Relationship Type="http://schemas.openxmlformats.org/officeDocument/2006/relationships/slide" Target="/ppt/slides/slide3.xml" Id="R399996a71bd14254" /><Relationship Type="http://schemas.openxmlformats.org/officeDocument/2006/relationships/slide" Target="/ppt/slides/slide4.xml" Id="R3a2f3355dd5b493b" /><Relationship Type="http://schemas.openxmlformats.org/officeDocument/2006/relationships/slide" Target="/ppt/slides/slide5.xml" Id="R3a05268f939b4a99" /><Relationship Type="http://schemas.openxmlformats.org/officeDocument/2006/relationships/slide" Target="/ppt/slides/slide6.xml" Id="R24ce87cf4e724791" /><Relationship Type="http://schemas.openxmlformats.org/officeDocument/2006/relationships/slide" Target="/ppt/slides/slide7.xml" Id="R301d5ef71b994b0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0afb19f7fac4f21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bc49b07d7624283" /><Relationship Type="http://schemas.openxmlformats.org/officeDocument/2006/relationships/theme" Target="/ppt/slideMasters/theme/theme1.xml" Id="R1e80f38e287c4b36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bc49b07d7624283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14ed5df9f2941a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38186fbdb094d9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3f474381e74f00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35fa2288ea84609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a6025b12606456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26a12929abf480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ea649a9afb419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ANLEGGSGARTNER ØST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ØST AS ble etablert [år] og holder til i Larvik.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47 565 976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1 895 220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1 987 835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7 918 605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18 495 554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TVETER &amp; LUND HOLDING AS  –  57,0 %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HALLERUD HOLDING AS  –  20,0 %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ANLEGGSGARTNER ØST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BJØRN EDVIN SKORGEN-CASELL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JØRGEN HELLUM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PER JONAS VIKTOR RAGNARSSON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Ringdalskogen 31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3270 Larvik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922 845 387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ANLEGGSGARTNER ØST AS</a:t>
            </a:r>
          </a:p>
        </p:txBody>
      </p:sp>
    </p:spTree>
  </p:cSld>
  <p:clrMapOvr>
    <a:masterClrMapping xmlns:a="http://schemas.openxmlformats.org/drawingml/2006/main"/>
  </p:clrMapOvr>
</p:sld>
</file>