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6a8f4f625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5716c444141a9"/>
  </p:sldMasterIdLst>
  <p:sldIdLst>
    <p:sldId xmlns:r="http://schemas.openxmlformats.org/officeDocument/2006/relationships" id="256" r:id="R7d59bba31f6d4c7e"/>
    <p:sldId xmlns:r="http://schemas.openxmlformats.org/officeDocument/2006/relationships" id="257" r:id="Rc96f7904082c4b12"/>
    <p:sldId xmlns:r="http://schemas.openxmlformats.org/officeDocument/2006/relationships" id="258" r:id="Ra092545dfd5042a7"/>
    <p:sldId xmlns:r="http://schemas.openxmlformats.org/officeDocument/2006/relationships" id="259" r:id="R04a37c89299a43a2"/>
    <p:sldId xmlns:r="http://schemas.openxmlformats.org/officeDocument/2006/relationships" id="260" r:id="Rbc4fb1d9dec44cad"/>
    <p:sldId xmlns:r="http://schemas.openxmlformats.org/officeDocument/2006/relationships" id="261" r:id="R9f969299198d4d74"/>
    <p:sldId xmlns:r="http://schemas.openxmlformats.org/officeDocument/2006/relationships" id="262" r:id="R6d6689afba11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5716c444141a9" /><Relationship Type="http://schemas.openxmlformats.org/officeDocument/2006/relationships/slide" Target="/ppt/slides/slide1.xml" Id="R7d59bba31f6d4c7e" /><Relationship Type="http://schemas.openxmlformats.org/officeDocument/2006/relationships/slide" Target="/ppt/slides/slide2.xml" Id="Rc96f7904082c4b12" /><Relationship Type="http://schemas.openxmlformats.org/officeDocument/2006/relationships/slide" Target="/ppt/slides/slide3.xml" Id="Ra092545dfd5042a7" /><Relationship Type="http://schemas.openxmlformats.org/officeDocument/2006/relationships/slide" Target="/ppt/slides/slide4.xml" Id="R04a37c89299a43a2" /><Relationship Type="http://schemas.openxmlformats.org/officeDocument/2006/relationships/slide" Target="/ppt/slides/slide5.xml" Id="Rbc4fb1d9dec44cad" /><Relationship Type="http://schemas.openxmlformats.org/officeDocument/2006/relationships/slide" Target="/ppt/slides/slide6.xml" Id="R9f969299198d4d74" /><Relationship Type="http://schemas.openxmlformats.org/officeDocument/2006/relationships/slide" Target="/ppt/slides/slide7.xml" Id="R6d6689afba11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f5eacd46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06f608bc431f" /><Relationship Type="http://schemas.openxmlformats.org/officeDocument/2006/relationships/theme" Target="/ppt/slideMasters/theme/theme1.xml" Id="R3173407262c2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f06f608bc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979d604f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6c02f6d2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6982bd00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6d61ec39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b331bcea7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b2f1c70f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96144bb51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NINA C RUGAAS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Blekksoppgrenda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