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5786490da4e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a7bf0df0f44a78"/>
  </p:sldMasterIdLst>
  <p:sldIdLst>
    <p:sldId xmlns:r="http://schemas.openxmlformats.org/officeDocument/2006/relationships" id="256" r:id="R7fa330d2e0f54c31"/>
    <p:sldId xmlns:r="http://schemas.openxmlformats.org/officeDocument/2006/relationships" id="257" r:id="R6b9620d064d74dda"/>
    <p:sldId xmlns:r="http://schemas.openxmlformats.org/officeDocument/2006/relationships" id="258" r:id="Rec7a360fcb584b1e"/>
    <p:sldId xmlns:r="http://schemas.openxmlformats.org/officeDocument/2006/relationships" id="259" r:id="R14e4f934d754408a"/>
    <p:sldId xmlns:r="http://schemas.openxmlformats.org/officeDocument/2006/relationships" id="260" r:id="R2a9e8896a264487f"/>
    <p:sldId xmlns:r="http://schemas.openxmlformats.org/officeDocument/2006/relationships" id="261" r:id="R06ca18eefddd48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a7bf0df0f44a78" /><Relationship Type="http://schemas.openxmlformats.org/officeDocument/2006/relationships/slide" Target="/ppt/slides/slide1.xml" Id="R7fa330d2e0f54c31" /><Relationship Type="http://schemas.openxmlformats.org/officeDocument/2006/relationships/slide" Target="/ppt/slides/slide2.xml" Id="R6b9620d064d74dda" /><Relationship Type="http://schemas.openxmlformats.org/officeDocument/2006/relationships/slide" Target="/ppt/slides/slide3.xml" Id="Rec7a360fcb584b1e" /><Relationship Type="http://schemas.openxmlformats.org/officeDocument/2006/relationships/slide" Target="/ppt/slides/slide4.xml" Id="R14e4f934d754408a" /><Relationship Type="http://schemas.openxmlformats.org/officeDocument/2006/relationships/slide" Target="/ppt/slides/slide5.xml" Id="R2a9e8896a264487f" /><Relationship Type="http://schemas.openxmlformats.org/officeDocument/2006/relationships/slide" Target="/ppt/slides/slide6.xml" Id="R06ca18eefddd48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b50a8731b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ba074ac104ba9" /><Relationship Type="http://schemas.openxmlformats.org/officeDocument/2006/relationships/theme" Target="/ppt/slideMasters/theme/theme1.xml" Id="R0a41db4dfa3f42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ba074ac104b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c7098adfe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e22fe8af645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ed95e49464a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24979ded842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989847639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2e38fc6f14c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ABRAHA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Blekksoppgrenda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922 844 623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 INVEST AS</a:t>
            </a:r>
          </a:p>
        </p:txBody>
      </p:sp>
    </p:spTree>
  </p:cSld>
  <p:clrMapOvr>
    <a:masterClrMapping xmlns:a="http://schemas.openxmlformats.org/drawingml/2006/main"/>
  </p:clrMapOvr>
</p:sld>
</file>