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1d55ffe4c149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44a019aa3745b0"/>
  </p:sldMasterIdLst>
  <p:sldIdLst>
    <p:sldId xmlns:r="http://schemas.openxmlformats.org/officeDocument/2006/relationships" id="256" r:id="R4c2d7e282e2e4bf9"/>
    <p:sldId xmlns:r="http://schemas.openxmlformats.org/officeDocument/2006/relationships" id="257" r:id="Rb0f0fbf106f74e9d"/>
    <p:sldId xmlns:r="http://schemas.openxmlformats.org/officeDocument/2006/relationships" id="258" r:id="Ra6e6ca57b9704096"/>
    <p:sldId xmlns:r="http://schemas.openxmlformats.org/officeDocument/2006/relationships" id="259" r:id="R84fd03835a674aec"/>
    <p:sldId xmlns:r="http://schemas.openxmlformats.org/officeDocument/2006/relationships" id="260" r:id="R50b7021e9c664158"/>
    <p:sldId xmlns:r="http://schemas.openxmlformats.org/officeDocument/2006/relationships" id="261" r:id="R5f886a5792fb4358"/>
    <p:sldId xmlns:r="http://schemas.openxmlformats.org/officeDocument/2006/relationships" id="262" r:id="R868fbd3edb524a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44a019aa3745b0" /><Relationship Type="http://schemas.openxmlformats.org/officeDocument/2006/relationships/slide" Target="/ppt/slides/slide1.xml" Id="R4c2d7e282e2e4bf9" /><Relationship Type="http://schemas.openxmlformats.org/officeDocument/2006/relationships/slide" Target="/ppt/slides/slide2.xml" Id="Rb0f0fbf106f74e9d" /><Relationship Type="http://schemas.openxmlformats.org/officeDocument/2006/relationships/slide" Target="/ppt/slides/slide3.xml" Id="Ra6e6ca57b9704096" /><Relationship Type="http://schemas.openxmlformats.org/officeDocument/2006/relationships/slide" Target="/ppt/slides/slide4.xml" Id="R84fd03835a674aec" /><Relationship Type="http://schemas.openxmlformats.org/officeDocument/2006/relationships/slide" Target="/ppt/slides/slide5.xml" Id="R50b7021e9c664158" /><Relationship Type="http://schemas.openxmlformats.org/officeDocument/2006/relationships/slide" Target="/ppt/slides/slide6.xml" Id="R5f886a5792fb4358" /><Relationship Type="http://schemas.openxmlformats.org/officeDocument/2006/relationships/slide" Target="/ppt/slides/slide7.xml" Id="R868fbd3edb524a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26d833efed49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1bf532d9d4dc8" /><Relationship Type="http://schemas.openxmlformats.org/officeDocument/2006/relationships/theme" Target="/ppt/slideMasters/theme/theme1.xml" Id="Rded5bb6f28da47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e1bf532d9d4d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842fbf42748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55de44bfd49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a2ca7a9c241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8dda8b5074a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973327a384d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d736f30ed43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ed4ecce474a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HELLE NYGAARD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 NYGAARD REGNSKAPSKONTOR AS ble etablert [år] og holder til i Slependen.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2 263 384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636 495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1 598 773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HELLE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Slependveien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80 90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post@hnr-arf.no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www.hnr-arf.no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922 809 917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