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f65d82a4143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67169c8734281"/>
  </p:sldMasterIdLst>
  <p:sldIdLst>
    <p:sldId xmlns:r="http://schemas.openxmlformats.org/officeDocument/2006/relationships" id="256" r:id="Rfffd38bb94f54da0"/>
    <p:sldId xmlns:r="http://schemas.openxmlformats.org/officeDocument/2006/relationships" id="257" r:id="R09df56ade996498b"/>
    <p:sldId xmlns:r="http://schemas.openxmlformats.org/officeDocument/2006/relationships" id="258" r:id="R01dc5d83cc974004"/>
    <p:sldId xmlns:r="http://schemas.openxmlformats.org/officeDocument/2006/relationships" id="259" r:id="R5f08fb6496aa4e68"/>
    <p:sldId xmlns:r="http://schemas.openxmlformats.org/officeDocument/2006/relationships" id="260" r:id="R2f9a2390540f49aa"/>
    <p:sldId xmlns:r="http://schemas.openxmlformats.org/officeDocument/2006/relationships" id="261" r:id="R85246537ca7e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67169c8734281" /><Relationship Type="http://schemas.openxmlformats.org/officeDocument/2006/relationships/slide" Target="/ppt/slides/slide1.xml" Id="Rfffd38bb94f54da0" /><Relationship Type="http://schemas.openxmlformats.org/officeDocument/2006/relationships/slide" Target="/ppt/slides/slide2.xml" Id="R09df56ade996498b" /><Relationship Type="http://schemas.openxmlformats.org/officeDocument/2006/relationships/slide" Target="/ppt/slides/slide3.xml" Id="R01dc5d83cc974004" /><Relationship Type="http://schemas.openxmlformats.org/officeDocument/2006/relationships/slide" Target="/ppt/slides/slide4.xml" Id="R5f08fb6496aa4e68" /><Relationship Type="http://schemas.openxmlformats.org/officeDocument/2006/relationships/slide" Target="/ppt/slides/slide5.xml" Id="R2f9a2390540f49aa" /><Relationship Type="http://schemas.openxmlformats.org/officeDocument/2006/relationships/slide" Target="/ppt/slides/slide6.xml" Id="R85246537ca7e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8f08e9962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0d5cba8c946c2" /><Relationship Type="http://schemas.openxmlformats.org/officeDocument/2006/relationships/theme" Target="/ppt/slideMasters/theme/theme1.xml" Id="R7178805cefc5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0d5cba8c9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f3272a04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43ee00e5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9a5e46c0d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99a270ba0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44482cdb47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6b617e980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 NYGAARD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80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post@hnr-arf.no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www.hnr-arf.no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922 809 917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 NYGAARD REGNSKAPSKONTOR AS</a:t>
            </a:r>
          </a:p>
        </p:txBody>
      </p:sp>
    </p:spTree>
  </p:cSld>
  <p:clrMapOvr>
    <a:masterClrMapping xmlns:a="http://schemas.openxmlformats.org/drawingml/2006/main"/>
  </p:clrMapOvr>
</p:sld>
</file>