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44d0955ade41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5c9d76b3c44afc"/>
  </p:sldMasterIdLst>
  <p:sldIdLst>
    <p:sldId xmlns:r="http://schemas.openxmlformats.org/officeDocument/2006/relationships" id="256" r:id="R7c5a280f2c994fae"/>
    <p:sldId xmlns:r="http://schemas.openxmlformats.org/officeDocument/2006/relationships" id="257" r:id="R5ad0ece6e76f4145"/>
    <p:sldId xmlns:r="http://schemas.openxmlformats.org/officeDocument/2006/relationships" id="258" r:id="R0ca08edd8d17457a"/>
    <p:sldId xmlns:r="http://schemas.openxmlformats.org/officeDocument/2006/relationships" id="259" r:id="R1862bc0651714215"/>
    <p:sldId xmlns:r="http://schemas.openxmlformats.org/officeDocument/2006/relationships" id="260" r:id="Rbda3e44bdaac421e"/>
    <p:sldId xmlns:r="http://schemas.openxmlformats.org/officeDocument/2006/relationships" id="261" r:id="Rddbd4cdbf7504fc9"/>
    <p:sldId xmlns:r="http://schemas.openxmlformats.org/officeDocument/2006/relationships" id="262" r:id="R03554a1830e947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5c9d76b3c44afc" /><Relationship Type="http://schemas.openxmlformats.org/officeDocument/2006/relationships/slide" Target="/ppt/slides/slide1.xml" Id="R7c5a280f2c994fae" /><Relationship Type="http://schemas.openxmlformats.org/officeDocument/2006/relationships/slide" Target="/ppt/slides/slide2.xml" Id="R5ad0ece6e76f4145" /><Relationship Type="http://schemas.openxmlformats.org/officeDocument/2006/relationships/slide" Target="/ppt/slides/slide3.xml" Id="R0ca08edd8d17457a" /><Relationship Type="http://schemas.openxmlformats.org/officeDocument/2006/relationships/slide" Target="/ppt/slides/slide4.xml" Id="R1862bc0651714215" /><Relationship Type="http://schemas.openxmlformats.org/officeDocument/2006/relationships/slide" Target="/ppt/slides/slide5.xml" Id="Rbda3e44bdaac421e" /><Relationship Type="http://schemas.openxmlformats.org/officeDocument/2006/relationships/slide" Target="/ppt/slides/slide6.xml" Id="Rddbd4cdbf7504fc9" /><Relationship Type="http://schemas.openxmlformats.org/officeDocument/2006/relationships/slide" Target="/ppt/slides/slide7.xml" Id="R03554a1830e947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82e852926945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176bf74af418c" /><Relationship Type="http://schemas.openxmlformats.org/officeDocument/2006/relationships/theme" Target="/ppt/slideMasters/theme/theme1.xml" Id="R2b2b2196613148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c176bf74af41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90169e04245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d454916984f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bcec3bdc845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777f92fed4b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4015a82e744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dee9a25124c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6f13a6f6b4d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 LUDVIGSEN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LUDVIGSEN HOLDING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239 880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452 440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476 757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LUDVIG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Hans Ludvig Lund, Nordahl Griegs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922 750 025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