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236c36e41342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cb4a7957be4ffa"/>
  </p:sldMasterIdLst>
  <p:sldIdLst>
    <p:sldId xmlns:r="http://schemas.openxmlformats.org/officeDocument/2006/relationships" id="256" r:id="R8055c76bc2ce4e8d"/>
    <p:sldId xmlns:r="http://schemas.openxmlformats.org/officeDocument/2006/relationships" id="257" r:id="R38819d3d887e4b9b"/>
    <p:sldId xmlns:r="http://schemas.openxmlformats.org/officeDocument/2006/relationships" id="258" r:id="R3acb8704819540c8"/>
    <p:sldId xmlns:r="http://schemas.openxmlformats.org/officeDocument/2006/relationships" id="259" r:id="R8d39c5897cf547b2"/>
    <p:sldId xmlns:r="http://schemas.openxmlformats.org/officeDocument/2006/relationships" id="260" r:id="Rbae37670a77048de"/>
    <p:sldId xmlns:r="http://schemas.openxmlformats.org/officeDocument/2006/relationships" id="261" r:id="Ra7072c78a6f24402"/>
    <p:sldId xmlns:r="http://schemas.openxmlformats.org/officeDocument/2006/relationships" id="262" r:id="R675d8b3761894b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b4a7957be4ffa" /><Relationship Type="http://schemas.openxmlformats.org/officeDocument/2006/relationships/slide" Target="/ppt/slides/slide1.xml" Id="R8055c76bc2ce4e8d" /><Relationship Type="http://schemas.openxmlformats.org/officeDocument/2006/relationships/slide" Target="/ppt/slides/slide2.xml" Id="R38819d3d887e4b9b" /><Relationship Type="http://schemas.openxmlformats.org/officeDocument/2006/relationships/slide" Target="/ppt/slides/slide3.xml" Id="R3acb8704819540c8" /><Relationship Type="http://schemas.openxmlformats.org/officeDocument/2006/relationships/slide" Target="/ppt/slides/slide4.xml" Id="R8d39c5897cf547b2" /><Relationship Type="http://schemas.openxmlformats.org/officeDocument/2006/relationships/slide" Target="/ppt/slides/slide5.xml" Id="Rbae37670a77048de" /><Relationship Type="http://schemas.openxmlformats.org/officeDocument/2006/relationships/slide" Target="/ppt/slides/slide6.xml" Id="Ra7072c78a6f24402" /><Relationship Type="http://schemas.openxmlformats.org/officeDocument/2006/relationships/slide" Target="/ppt/slides/slide7.xml" Id="R675d8b3761894b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2e889f0974f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3f0d43f3d4de0" /><Relationship Type="http://schemas.openxmlformats.org/officeDocument/2006/relationships/theme" Target="/ppt/slideMasters/theme/theme1.xml" Id="Rbc60c5536a7b40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83f0d43f3d4d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72bb6f7d44c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3785273764b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b9c910b0f48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6af4b88f945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c8435327541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70ff772bc4a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fcf81b0884c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CHRAMBJØRN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CHRAMBJØRN AS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AMBJÖRN-CHRISTIANSEN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Ambjörn-Christiansen, Tistilveien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922 749 981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