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89264083154b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1b073a36c94831"/>
  </p:sldMasterIdLst>
  <p:sldIdLst>
    <p:sldId xmlns:r="http://schemas.openxmlformats.org/officeDocument/2006/relationships" id="256" r:id="R0142bed090944519"/>
    <p:sldId xmlns:r="http://schemas.openxmlformats.org/officeDocument/2006/relationships" id="257" r:id="R159be6f0df8641ce"/>
    <p:sldId xmlns:r="http://schemas.openxmlformats.org/officeDocument/2006/relationships" id="258" r:id="R3e9b34c22be047f1"/>
    <p:sldId xmlns:r="http://schemas.openxmlformats.org/officeDocument/2006/relationships" id="259" r:id="Rfefb079189ce45fc"/>
    <p:sldId xmlns:r="http://schemas.openxmlformats.org/officeDocument/2006/relationships" id="260" r:id="R2c03e3622ae44966"/>
    <p:sldId xmlns:r="http://schemas.openxmlformats.org/officeDocument/2006/relationships" id="261" r:id="R7f4b765f6e454914"/>
    <p:sldId xmlns:r="http://schemas.openxmlformats.org/officeDocument/2006/relationships" id="262" r:id="Rb977e3efb79543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1b073a36c94831" /><Relationship Type="http://schemas.openxmlformats.org/officeDocument/2006/relationships/slide" Target="/ppt/slides/slide1.xml" Id="R0142bed090944519" /><Relationship Type="http://schemas.openxmlformats.org/officeDocument/2006/relationships/slide" Target="/ppt/slides/slide2.xml" Id="R159be6f0df8641ce" /><Relationship Type="http://schemas.openxmlformats.org/officeDocument/2006/relationships/slide" Target="/ppt/slides/slide3.xml" Id="R3e9b34c22be047f1" /><Relationship Type="http://schemas.openxmlformats.org/officeDocument/2006/relationships/slide" Target="/ppt/slides/slide4.xml" Id="Rfefb079189ce45fc" /><Relationship Type="http://schemas.openxmlformats.org/officeDocument/2006/relationships/slide" Target="/ppt/slides/slide5.xml" Id="R2c03e3622ae44966" /><Relationship Type="http://schemas.openxmlformats.org/officeDocument/2006/relationships/slide" Target="/ppt/slides/slide6.xml" Id="R7f4b765f6e454914" /><Relationship Type="http://schemas.openxmlformats.org/officeDocument/2006/relationships/slide" Target="/ppt/slides/slide7.xml" Id="Rb977e3efb79543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d55d073a1c46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a5b0a459b4484d" /><Relationship Type="http://schemas.openxmlformats.org/officeDocument/2006/relationships/theme" Target="/ppt/slideMasters/theme/theme1.xml" Id="R3c119a0858d3489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a5b0a459b4484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069ca0439a4e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82dc451ab340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5324b206047e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968b4570e146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5fde7185f48d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fbf057d9f4a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879dca20ab4f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QUANTIMAR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QUANTIMAR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−148 176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−147 993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−65 713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BGH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JACOB MYRE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PITTMAN PROTOKOLL AS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922 713 545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QUANTIMAR AS</a:t>
            </a:r>
          </a:p>
        </p:txBody>
      </p:sp>
    </p:spTree>
  </p:cSld>
  <p:clrMapOvr>
    <a:masterClrMapping xmlns:a="http://schemas.openxmlformats.org/drawingml/2006/main"/>
  </p:clrMapOvr>
</p:sld>
</file>