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b6ad52a839469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2eced9cceb4a39"/>
  </p:sldMasterIdLst>
  <p:sldIdLst>
    <p:sldId xmlns:r="http://schemas.openxmlformats.org/officeDocument/2006/relationships" id="256" r:id="R245c63c4e8de4754"/>
    <p:sldId xmlns:r="http://schemas.openxmlformats.org/officeDocument/2006/relationships" id="257" r:id="Rcd169c2734eb4933"/>
    <p:sldId xmlns:r="http://schemas.openxmlformats.org/officeDocument/2006/relationships" id="258" r:id="R66b260450f26467f"/>
    <p:sldId xmlns:r="http://schemas.openxmlformats.org/officeDocument/2006/relationships" id="259" r:id="Rd1773770a9a9415f"/>
    <p:sldId xmlns:r="http://schemas.openxmlformats.org/officeDocument/2006/relationships" id="260" r:id="R9cec585ff4b34d0a"/>
    <p:sldId xmlns:r="http://schemas.openxmlformats.org/officeDocument/2006/relationships" id="261" r:id="R8a6455dd5cbf41a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2eced9cceb4a39" /><Relationship Type="http://schemas.openxmlformats.org/officeDocument/2006/relationships/slide" Target="/ppt/slides/slide1.xml" Id="R245c63c4e8de4754" /><Relationship Type="http://schemas.openxmlformats.org/officeDocument/2006/relationships/slide" Target="/ppt/slides/slide2.xml" Id="Rcd169c2734eb4933" /><Relationship Type="http://schemas.openxmlformats.org/officeDocument/2006/relationships/slide" Target="/ppt/slides/slide3.xml" Id="R66b260450f26467f" /><Relationship Type="http://schemas.openxmlformats.org/officeDocument/2006/relationships/slide" Target="/ppt/slides/slide4.xml" Id="Rd1773770a9a9415f" /><Relationship Type="http://schemas.openxmlformats.org/officeDocument/2006/relationships/slide" Target="/ppt/slides/slide5.xml" Id="R9cec585ff4b34d0a" /><Relationship Type="http://schemas.openxmlformats.org/officeDocument/2006/relationships/slide" Target="/ppt/slides/slide6.xml" Id="R8a6455dd5cbf41a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1828bcb3b24c9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064f42163e4ff8" /><Relationship Type="http://schemas.openxmlformats.org/officeDocument/2006/relationships/theme" Target="/ppt/slideMasters/theme/theme1.xml" Id="R16ca986d188040a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064f42163e4f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31a6ef7b5453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7e67dd8d3740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c2e9c02f8a441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449eda8b8b4f5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1e5723591241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2ec9720f7345c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QUANTIMAR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QUANTIMAR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QUANTIMAR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QUANTIMAR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QUANTIMAR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QUANTIMAR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922 713 545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QUANTIMAR AS</a:t>
            </a:r>
          </a:p>
        </p:txBody>
      </p:sp>
    </p:spTree>
  </p:cSld>
  <p:clrMapOvr>
    <a:masterClrMapping xmlns:a="http://schemas.openxmlformats.org/drawingml/2006/main"/>
  </p:clrMapOvr>
</p:sld>
</file>